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notesMasterIdLst>
    <p:notesMasterId r:id="rId11"/>
  </p:notesMasterIdLst>
  <p:handoutMasterIdLst>
    <p:handoutMasterId r:id="rId12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14630400" cy="8229600"/>
  <p:notesSz cx="6858000" cy="9144000"/>
  <p:defaultTextStyle>
    <a:defPPr>
      <a:defRPr lang="en-US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E700"/>
    <a:srgbClr val="02B9BF"/>
    <a:srgbClr val="03DFE6"/>
    <a:srgbClr val="78A440"/>
    <a:srgbClr val="000000"/>
    <a:srgbClr val="719500"/>
    <a:srgbClr val="007836"/>
    <a:srgbClr val="BE0F34"/>
    <a:srgbClr val="820150"/>
    <a:srgbClr val="502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3" autoAdjust="0"/>
    <p:restoredTop sz="96327"/>
  </p:normalViewPr>
  <p:slideViewPr>
    <p:cSldViewPr snapToGrid="0" snapToObjects="1">
      <p:cViewPr varScale="1">
        <p:scale>
          <a:sx n="93" d="100"/>
          <a:sy n="93" d="100"/>
        </p:scale>
        <p:origin x="224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7" d="100"/>
          <a:sy n="117" d="100"/>
        </p:scale>
        <p:origin x="497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6A69A9C-1087-184F-8370-423E175D9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090E3D-F5E5-0D40-B323-A25B85CF9E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E50B8-2EF8-564F-AE86-D84E6C503530}" type="datetimeFigureOut">
              <a:rPr lang="en-US" smtClean="0"/>
              <a:t>4/2/24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E3AA97-2F38-5340-B685-1E0EA3E358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B732F3-25A6-284F-A24C-5FD21AE6BE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78BA3-E235-9946-9A4D-07E907F68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00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C8D20-1945-7145-91A2-3D134BDA25E2}" type="datetimeFigureOut">
              <a:rPr lang="en-US" smtClean="0"/>
              <a:t>4/2/24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104DB-87CA-D64F-AB86-DB2520DDF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55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104DB-87CA-D64F-AB86-DB2520DDF5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61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_Plain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36B83B-A5E4-524E-96A9-DFC12D58F12A}"/>
              </a:ext>
            </a:extLst>
          </p:cNvPr>
          <p:cNvSpPr/>
          <p:nvPr userDrawn="1"/>
        </p:nvSpPr>
        <p:spPr>
          <a:xfrm>
            <a:off x="914400" y="0"/>
            <a:ext cx="5486400" cy="822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743200"/>
            <a:ext cx="4572000" cy="18288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r">
              <a:defRPr sz="4800" b="1" spc="-150">
                <a:solidFill>
                  <a:srgbClr val="26E7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061D5F4-8719-384B-945C-9A27060F99A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0529" y="5669280"/>
            <a:ext cx="4572000" cy="27432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 algn="r">
              <a:buNone/>
              <a:defRPr sz="1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/>
            </a:lvl2pPr>
            <a:lvl3pPr marL="1097280" indent="0">
              <a:buNone/>
              <a:defRPr/>
            </a:lvl3pPr>
            <a:lvl4pPr marL="1645920" indent="0">
              <a:buNone/>
              <a:defRPr/>
            </a:lvl4pPr>
            <a:lvl5pPr marL="2194560" indent="0">
              <a:buNone/>
              <a:defRPr/>
            </a:lvl5pPr>
          </a:lstStyle>
          <a:p>
            <a:pPr lvl="0"/>
            <a:r>
              <a:rPr lang="en-US" dirty="0"/>
              <a:t>Click to add presenter’s name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3E2D432E-6648-6643-9C6E-38B1EFF5EE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71600" y="5983356"/>
            <a:ext cx="4572000" cy="27432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 algn="r">
              <a:buNone/>
              <a:defRPr sz="1600" i="1">
                <a:solidFill>
                  <a:srgbClr val="6162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/>
            </a:lvl2pPr>
            <a:lvl3pPr marL="1097280" indent="0">
              <a:buNone/>
              <a:defRPr/>
            </a:lvl3pPr>
            <a:lvl4pPr marL="1645920" indent="0">
              <a:buNone/>
              <a:defRPr/>
            </a:lvl4pPr>
            <a:lvl5pPr marL="2194560" indent="0">
              <a:buNone/>
              <a:defRPr/>
            </a:lvl5pPr>
          </a:lstStyle>
          <a:p>
            <a:pPr lvl="0"/>
            <a:r>
              <a:rPr lang="en-US" dirty="0"/>
              <a:t>Click to add presenter’s 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15389B-4BB4-1644-9B7E-35A85D0C1E3B}"/>
              </a:ext>
            </a:extLst>
          </p:cNvPr>
          <p:cNvSpPr txBox="1"/>
          <p:nvPr userDrawn="1"/>
        </p:nvSpPr>
        <p:spPr>
          <a:xfrm>
            <a:off x="3710609" y="-1245704"/>
            <a:ext cx="18473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5A7D3E1-BCC3-C843-81A0-EA4EDFB445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71600" y="237744"/>
            <a:ext cx="1117549" cy="1090543"/>
          </a:xfrm>
          <a:prstGeom prst="rect">
            <a:avLst/>
          </a:prstGeom>
        </p:spPr>
      </p:pic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9D9DB338-5D5C-4ACA-9ECF-C3E34C4412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1641" y="4593426"/>
            <a:ext cx="3290888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4F8E3-4ED9-44B4-99E6-8A3D2CF8D415}" type="datetime4">
              <a:rPr lang="en-US" smtClean="0"/>
              <a:t>April 2, 2024</a:t>
            </a:fld>
            <a:endParaRPr lang="en-US" dirty="0"/>
          </a:p>
        </p:txBody>
      </p:sp>
      <p:pic>
        <p:nvPicPr>
          <p:cNvPr id="8" name="Picture 7" descr="A green and grey text on a black background&#10;&#10;Description automatically generated">
            <a:extLst>
              <a:ext uri="{FF2B5EF4-FFF2-40B4-BE49-F238E27FC236}">
                <a16:creationId xmlns:a16="http://schemas.microsoft.com/office/drawing/2014/main" id="{B7B9E8AC-95DA-F976-5391-8452A5CC97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46264" y="310101"/>
            <a:ext cx="2597337" cy="9740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C377231-F3EE-ECBF-6F16-BE8572ED5577}"/>
              </a:ext>
            </a:extLst>
          </p:cNvPr>
          <p:cNvSpPr txBox="1"/>
          <p:nvPr userDrawn="1"/>
        </p:nvSpPr>
        <p:spPr>
          <a:xfrm>
            <a:off x="1371600" y="7543800"/>
            <a:ext cx="3657600" cy="2286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800" dirty="0">
                <a:solidFill>
                  <a:srgbClr val="616265">
                    <a:alpha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PNNL is operated by Battelle for the U.S. Department of Energy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EA541CA-02F4-DE88-E616-72743FC02BE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70529" y="7178040"/>
            <a:ext cx="824484" cy="228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CF32FC1-CD16-761E-FCD3-2F019E05B8E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375535" y="7249637"/>
            <a:ext cx="929809" cy="15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30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87E187-E510-90EC-435D-1F0DD5AD74E1}"/>
              </a:ext>
            </a:extLst>
          </p:cNvPr>
          <p:cNvSpPr/>
          <p:nvPr userDrawn="1"/>
        </p:nvSpPr>
        <p:spPr>
          <a:xfrm>
            <a:off x="914400" y="0"/>
            <a:ext cx="5486400" cy="822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9C90B8-4BAF-9A46-98DB-81259C436289}"/>
              </a:ext>
            </a:extLst>
          </p:cNvPr>
          <p:cNvSpPr/>
          <p:nvPr userDrawn="1"/>
        </p:nvSpPr>
        <p:spPr>
          <a:xfrm>
            <a:off x="5029200" y="0"/>
            <a:ext cx="9601200" cy="822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66026595-8D7E-D24C-9263-B65316A326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00800" y="457200"/>
            <a:ext cx="7772400" cy="731520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3338E046-DF9E-FC49-A812-491AB8058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994296" y="7772400"/>
            <a:ext cx="453223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rgbClr val="B3B3B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1D0CE8D1-2F12-5A44-A6B5-2CD466F52A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00800" y="6858000"/>
            <a:ext cx="7772400" cy="9144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99B87A2-8960-403D-AE0D-D54946272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2295525"/>
            <a:ext cx="4572001" cy="1590675"/>
          </a:xfrm>
          <a:prstGeom prst="rect">
            <a:avLst/>
          </a:prstGeom>
        </p:spPr>
        <p:txBody>
          <a:bodyPr lIns="0" anchor="b"/>
          <a:lstStyle>
            <a:lvl1pPr>
              <a:defRPr lang="en-US" sz="3600" b="1" kern="1200" spc="-150" dirty="0">
                <a:solidFill>
                  <a:srgbClr val="26E7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1" name="Content Placeholder 13">
            <a:extLst>
              <a:ext uri="{FF2B5EF4-FFF2-40B4-BE49-F238E27FC236}">
                <a16:creationId xmlns:a16="http://schemas.microsoft.com/office/drawing/2014/main" id="{29354FF4-9871-4E1B-A45A-ABAA2BE2B69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394459" y="4373033"/>
            <a:ext cx="4572000" cy="3429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822960" indent="-274320">
              <a:buFont typeface="Wingdings" panose="05000000000000000000" pitchFamily="2" charset="2"/>
              <a:buChar char="§"/>
              <a:defRPr sz="2400"/>
            </a:lvl2pPr>
            <a:lvl3pPr marL="1371600" indent="-274320">
              <a:buFont typeface="Wingdings" panose="05000000000000000000" pitchFamily="2" charset="2"/>
              <a:buChar char="ü"/>
              <a:defRPr sz="2000"/>
            </a:lvl3pPr>
            <a:lvl4pPr>
              <a:defRPr sz="1800"/>
            </a:lvl4pPr>
            <a:lvl5pPr marL="2468880" indent="-274320"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1">
            <a:extLst>
              <a:ext uri="{FF2B5EF4-FFF2-40B4-BE49-F238E27FC236}">
                <a16:creationId xmlns:a16="http://schemas.microsoft.com/office/drawing/2014/main" id="{47EFCEB6-2E27-4C42-A1E5-AC8A8BA837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03408" y="7795155"/>
            <a:ext cx="3108007" cy="434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EE7B1-A6C1-4E39-8665-A73ED03F32E1}" type="datetimeFigureOut">
              <a:rPr lang="en-US" smtClean="0"/>
              <a:pPr/>
              <a:t>4/2/24</a:t>
            </a:fld>
            <a:endParaRPr lang="en-US" dirty="0"/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A86FAFB9-0DC0-4AB0-9E8B-6EC7C8ABAA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9246" y="7772400"/>
            <a:ext cx="12007821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40FF22-8D27-B61B-E9C0-8B9C1611BB9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71600" y="237744"/>
            <a:ext cx="1117549" cy="1090543"/>
          </a:xfrm>
          <a:prstGeom prst="rect">
            <a:avLst/>
          </a:prstGeom>
        </p:spPr>
      </p:pic>
      <p:pic>
        <p:nvPicPr>
          <p:cNvPr id="4" name="Picture 3" descr="A green and grey text on a black background&#10;&#10;Description automatically generated">
            <a:extLst>
              <a:ext uri="{FF2B5EF4-FFF2-40B4-BE49-F238E27FC236}">
                <a16:creationId xmlns:a16="http://schemas.microsoft.com/office/drawing/2014/main" id="{9CF8E0C8-0B35-B17C-3C81-55DAAF1E871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346264" y="310101"/>
            <a:ext cx="2597337" cy="97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82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ext Box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382EF2-F633-2FC4-4540-A6C0C6350087}"/>
              </a:ext>
            </a:extLst>
          </p:cNvPr>
          <p:cNvSpPr/>
          <p:nvPr userDrawn="1"/>
        </p:nvSpPr>
        <p:spPr>
          <a:xfrm>
            <a:off x="914400" y="0"/>
            <a:ext cx="5486400" cy="822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9C90B8-4BAF-9A46-98DB-81259C436289}"/>
              </a:ext>
            </a:extLst>
          </p:cNvPr>
          <p:cNvSpPr/>
          <p:nvPr userDrawn="1"/>
        </p:nvSpPr>
        <p:spPr>
          <a:xfrm>
            <a:off x="5029200" y="0"/>
            <a:ext cx="9601200" cy="822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3338E046-DF9E-FC49-A812-491AB8058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994296" y="7772400"/>
            <a:ext cx="453223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rgbClr val="B3B3B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F0C408BC-A7DE-4A08-AD26-56414D2DD80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6430642" y="457199"/>
            <a:ext cx="7772400" cy="731520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22960" indent="-27432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274320">
              <a:buFont typeface="Wingdings" panose="05000000000000000000" pitchFamily="2" charset="2"/>
              <a:buChar char="ü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68880" indent="-274320"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A3C58F0F-5237-4527-BB8E-6EEF623543B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394459" y="4373033"/>
            <a:ext cx="4572000" cy="3429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822960" indent="-274320">
              <a:buFont typeface="Wingdings" panose="05000000000000000000" pitchFamily="2" charset="2"/>
              <a:buChar char="§"/>
              <a:defRPr sz="2400"/>
            </a:lvl2pPr>
            <a:lvl3pPr marL="1371600" indent="-274320">
              <a:buFont typeface="Wingdings" panose="05000000000000000000" pitchFamily="2" charset="2"/>
              <a:buChar char="ü"/>
              <a:defRPr sz="2000"/>
            </a:lvl3pPr>
            <a:lvl4pPr>
              <a:defRPr sz="1800"/>
            </a:lvl4pPr>
            <a:lvl5pPr marL="2468880" indent="-274320"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Date Placeholder 1">
            <a:extLst>
              <a:ext uri="{FF2B5EF4-FFF2-40B4-BE49-F238E27FC236}">
                <a16:creationId xmlns:a16="http://schemas.microsoft.com/office/drawing/2014/main" id="{33D0FD2D-15F4-4320-9C04-2023CAB47E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03408" y="7795155"/>
            <a:ext cx="3108007" cy="434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EE7B1-A6C1-4E39-8665-A73ED03F32E1}" type="datetimeFigureOut">
              <a:rPr lang="en-US" smtClean="0"/>
              <a:pPr/>
              <a:t>4/2/24</a:t>
            </a:fld>
            <a:endParaRPr lang="en-US" dirty="0"/>
          </a:p>
        </p:txBody>
      </p:sp>
      <p:sp>
        <p:nvSpPr>
          <p:cNvPr id="19" name="Footer Placeholder 2">
            <a:extLst>
              <a:ext uri="{FF2B5EF4-FFF2-40B4-BE49-F238E27FC236}">
                <a16:creationId xmlns:a16="http://schemas.microsoft.com/office/drawing/2014/main" id="{08FBEF60-4239-4E67-A385-B22B813AD4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9246" y="7772400"/>
            <a:ext cx="12007821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77614967-FAA9-4DA9-B7DE-539AA89235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2295525"/>
            <a:ext cx="4572001" cy="1590675"/>
          </a:xfrm>
          <a:prstGeom prst="rect">
            <a:avLst/>
          </a:prstGeom>
        </p:spPr>
        <p:txBody>
          <a:bodyPr lIns="0" anchor="b"/>
          <a:lstStyle>
            <a:lvl1pPr>
              <a:defRPr lang="en-US" sz="3600" b="1" kern="1200" spc="-150" dirty="0">
                <a:solidFill>
                  <a:srgbClr val="26E7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9D7F-DE9A-B394-352D-D777DFB31E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71600" y="237744"/>
            <a:ext cx="1117549" cy="1090543"/>
          </a:xfrm>
          <a:prstGeom prst="rect">
            <a:avLst/>
          </a:prstGeom>
        </p:spPr>
      </p:pic>
      <p:pic>
        <p:nvPicPr>
          <p:cNvPr id="4" name="Picture 3" descr="A green and grey text on a black background&#10;&#10;Description automatically generated">
            <a:extLst>
              <a:ext uri="{FF2B5EF4-FFF2-40B4-BE49-F238E27FC236}">
                <a16:creationId xmlns:a16="http://schemas.microsoft.com/office/drawing/2014/main" id="{5E0FC4F6-C966-E033-3FEE-B3F2A3B962B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346264" y="310101"/>
            <a:ext cx="2597337" cy="97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34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F040DE-4100-E34F-966D-612E48E20465}"/>
              </a:ext>
            </a:extLst>
          </p:cNvPr>
          <p:cNvSpPr/>
          <p:nvPr userDrawn="1"/>
        </p:nvSpPr>
        <p:spPr>
          <a:xfrm>
            <a:off x="914400" y="0"/>
            <a:ext cx="5486400" cy="822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96EEDE-6486-774B-B0E3-751BBA42CE35}"/>
              </a:ext>
            </a:extLst>
          </p:cNvPr>
          <p:cNvSpPr/>
          <p:nvPr userDrawn="1"/>
        </p:nvSpPr>
        <p:spPr>
          <a:xfrm>
            <a:off x="5029200" y="0"/>
            <a:ext cx="9601200" cy="822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3994296" y="7772400"/>
            <a:ext cx="453223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rgbClr val="B3B3B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C1406DC-BAEC-4717-8F68-46C92F1663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00400" y="270933"/>
            <a:ext cx="10972800" cy="1310979"/>
          </a:xfrm>
          <a:prstGeom prst="rect">
            <a:avLst/>
          </a:prstGeom>
        </p:spPr>
        <p:txBody>
          <a:bodyPr lIns="0" anchor="b"/>
          <a:lstStyle>
            <a:lvl1pPr>
              <a:defRPr lang="en-US" sz="3600" b="1" kern="1200" spc="-150" dirty="0">
                <a:solidFill>
                  <a:srgbClr val="26E7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028E3363-7137-4431-9927-3AE087A5B2BE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371600" y="2057399"/>
            <a:ext cx="12801600" cy="548640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22960" indent="-27432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274320">
              <a:buFont typeface="Wingdings" panose="05000000000000000000" pitchFamily="2" charset="2"/>
              <a:buChar char="ü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68880" indent="-274320"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1">
            <a:extLst>
              <a:ext uri="{FF2B5EF4-FFF2-40B4-BE49-F238E27FC236}">
                <a16:creationId xmlns:a16="http://schemas.microsoft.com/office/drawing/2014/main" id="{E76F451D-D169-4CA9-91EE-97F19A35C6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03408" y="7795155"/>
            <a:ext cx="3108007" cy="434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EE7B1-A6C1-4E39-8665-A73ED03F32E1}" type="datetimeFigureOut">
              <a:rPr lang="en-US" smtClean="0"/>
              <a:pPr/>
              <a:t>4/2/24</a:t>
            </a:fld>
            <a:endParaRPr lang="en-US" dirty="0"/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8A19F790-0343-4862-A140-1B409986B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9246" y="7772400"/>
            <a:ext cx="12007821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5DC5CC-C2A0-CE65-B458-01C17D6E7B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71600" y="237744"/>
            <a:ext cx="1117549" cy="109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79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Picture Gri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FC42CC-84CC-EEDD-7F51-309286071E36}"/>
              </a:ext>
            </a:extLst>
          </p:cNvPr>
          <p:cNvSpPr/>
          <p:nvPr userDrawn="1"/>
        </p:nvSpPr>
        <p:spPr>
          <a:xfrm>
            <a:off x="914400" y="0"/>
            <a:ext cx="5486400" cy="822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9C90B8-4BAF-9A46-98DB-81259C436289}"/>
              </a:ext>
            </a:extLst>
          </p:cNvPr>
          <p:cNvSpPr/>
          <p:nvPr userDrawn="1"/>
        </p:nvSpPr>
        <p:spPr>
          <a:xfrm>
            <a:off x="5029200" y="0"/>
            <a:ext cx="9601200" cy="822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EE2FC3-856F-2F4B-A52D-94189159AC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00800" y="457200"/>
            <a:ext cx="3657600" cy="342900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FD00854A-4EC7-2D48-A025-5B0B48548BC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515600" y="457200"/>
            <a:ext cx="3657600" cy="342900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67A8C708-D197-CF47-8089-89928BE1E30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00800" y="4343400"/>
            <a:ext cx="3657600" cy="342900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3C4D2EBC-B863-FD49-A9DF-1381563078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515600" y="4343400"/>
            <a:ext cx="3657600" cy="342900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E93B472-4A32-7C41-A565-485FDC3EB83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00800" y="2971800"/>
            <a:ext cx="3657600" cy="9144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19F7807A-D120-BD49-9CBD-9174F26D798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00800" y="6858000"/>
            <a:ext cx="3657600" cy="9144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08ED17FC-CAF8-9A40-9A88-897DEF9CFE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515600" y="2971800"/>
            <a:ext cx="3657600" cy="9144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4A16FA60-8BA9-8B4A-86AA-F8336C26C78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515600" y="6858000"/>
            <a:ext cx="3657600" cy="9144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7DC2EC3E-C641-FD49-9F15-878B1AFFFD9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3994296" y="7772400"/>
            <a:ext cx="453223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rgbClr val="B3B3B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3648737A-DE0E-48DB-87F0-65418715CF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2295525"/>
            <a:ext cx="4572001" cy="1590675"/>
          </a:xfrm>
          <a:prstGeom prst="rect">
            <a:avLst/>
          </a:prstGeom>
        </p:spPr>
        <p:txBody>
          <a:bodyPr lIns="0" anchor="b"/>
          <a:lstStyle>
            <a:lvl1pPr>
              <a:defRPr lang="en-US" sz="3600" b="1" kern="1200" spc="-150" dirty="0">
                <a:solidFill>
                  <a:srgbClr val="26E7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21" name="Content Placeholder 13">
            <a:extLst>
              <a:ext uri="{FF2B5EF4-FFF2-40B4-BE49-F238E27FC236}">
                <a16:creationId xmlns:a16="http://schemas.microsoft.com/office/drawing/2014/main" id="{97DA340F-6103-4F2C-B3B8-8D8A524DC19C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394459" y="4373033"/>
            <a:ext cx="4572000" cy="3429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822960" indent="-274320">
              <a:buFont typeface="Wingdings" panose="05000000000000000000" pitchFamily="2" charset="2"/>
              <a:buChar char="§"/>
              <a:defRPr sz="2400"/>
            </a:lvl2pPr>
            <a:lvl3pPr marL="1371600" indent="-274320">
              <a:buFont typeface="Wingdings" panose="05000000000000000000" pitchFamily="2" charset="2"/>
              <a:buChar char="ü"/>
              <a:defRPr sz="2000"/>
            </a:lvl3pPr>
            <a:lvl4pPr>
              <a:defRPr sz="1800"/>
            </a:lvl4pPr>
            <a:lvl5pPr marL="2468880" indent="-274320"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Date Placeholder 1">
            <a:extLst>
              <a:ext uri="{FF2B5EF4-FFF2-40B4-BE49-F238E27FC236}">
                <a16:creationId xmlns:a16="http://schemas.microsoft.com/office/drawing/2014/main" id="{EE384947-F0AD-4E73-95AD-CAD4DEE446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03408" y="7795155"/>
            <a:ext cx="3108007" cy="434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EE7B1-A6C1-4E39-8665-A73ED03F32E1}" type="datetimeFigureOut">
              <a:rPr lang="en-US" smtClean="0"/>
              <a:pPr/>
              <a:t>4/2/24</a:t>
            </a:fld>
            <a:endParaRPr lang="en-US" dirty="0"/>
          </a:p>
        </p:txBody>
      </p:sp>
      <p:sp>
        <p:nvSpPr>
          <p:cNvPr id="26" name="Footer Placeholder 2">
            <a:extLst>
              <a:ext uri="{FF2B5EF4-FFF2-40B4-BE49-F238E27FC236}">
                <a16:creationId xmlns:a16="http://schemas.microsoft.com/office/drawing/2014/main" id="{8259C4D6-850D-4393-9434-3F69451FB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9246" y="7772400"/>
            <a:ext cx="12007821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B5A46D-75CE-EE02-E5B6-318BFD8176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71600" y="237744"/>
            <a:ext cx="1117549" cy="1090543"/>
          </a:xfrm>
          <a:prstGeom prst="rect">
            <a:avLst/>
          </a:prstGeom>
        </p:spPr>
      </p:pic>
      <p:pic>
        <p:nvPicPr>
          <p:cNvPr id="5" name="Picture 4" descr="A green and grey text on a black background&#10;&#10;Description automatically generated">
            <a:extLst>
              <a:ext uri="{FF2B5EF4-FFF2-40B4-BE49-F238E27FC236}">
                <a16:creationId xmlns:a16="http://schemas.microsoft.com/office/drawing/2014/main" id="{7E416CE9-12BF-8FE4-5616-BEA74A8C675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346264" y="310101"/>
            <a:ext cx="2597337" cy="97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3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Picture Grid with Subhea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BBDDB9-99EB-D755-A8D8-9D0A7D859027}"/>
              </a:ext>
            </a:extLst>
          </p:cNvPr>
          <p:cNvSpPr/>
          <p:nvPr userDrawn="1"/>
        </p:nvSpPr>
        <p:spPr>
          <a:xfrm>
            <a:off x="914400" y="0"/>
            <a:ext cx="5486400" cy="822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9C90B8-4BAF-9A46-98DB-81259C436289}"/>
              </a:ext>
            </a:extLst>
          </p:cNvPr>
          <p:cNvSpPr/>
          <p:nvPr userDrawn="1"/>
        </p:nvSpPr>
        <p:spPr>
          <a:xfrm>
            <a:off x="5029200" y="0"/>
            <a:ext cx="9601200" cy="822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EE2FC3-856F-2F4B-A52D-94189159AC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1600" y="5394960"/>
            <a:ext cx="4069080" cy="237744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E341CF1-EFF3-A64D-A9D4-B96C8CD8F30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71600" y="2743200"/>
            <a:ext cx="4069080" cy="237744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D0629C78-28FC-874B-96C1-DFAAFF975D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737860" y="5394960"/>
            <a:ext cx="4069080" cy="237744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089EEED-3863-BD48-BCCB-4D264015DA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37860" y="2743200"/>
            <a:ext cx="4069080" cy="237744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EEF5B44F-191D-F44D-8AB3-0B9E4AF4B4E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104120" y="5394960"/>
            <a:ext cx="4069080" cy="237744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A26442AE-D905-374C-9CB4-1A1F44C08C6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104120" y="2743200"/>
            <a:ext cx="4069080" cy="237744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CEBE105C-2ECB-0B46-923F-378B0A5AEBC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71600" y="4297680"/>
            <a:ext cx="4069080" cy="8229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8B0900D4-1543-834B-AE27-9A72FD91B3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71600" y="6949440"/>
            <a:ext cx="4069080" cy="8229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F64FB6B4-B0C6-5949-9F2B-7BCB7B2073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37860" y="4297680"/>
            <a:ext cx="4069080" cy="8229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8FDD81E0-346D-A544-A838-A6991588AE4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37860" y="6949440"/>
            <a:ext cx="4069080" cy="8229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CDB91CB5-0E93-FA44-9508-60493542C74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104120" y="4297680"/>
            <a:ext cx="4069080" cy="8229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92F736B8-F799-F047-BE4E-297E64A754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104120" y="6949440"/>
            <a:ext cx="4069080" cy="8229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24" name="Slide Number Placeholder 3">
            <a:extLst>
              <a:ext uri="{FF2B5EF4-FFF2-40B4-BE49-F238E27FC236}">
                <a16:creationId xmlns:a16="http://schemas.microsoft.com/office/drawing/2014/main" id="{183198DF-9C78-DD40-9CE1-2BC11B888821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13994296" y="7772400"/>
            <a:ext cx="453223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rgbClr val="B3B3B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BE0A6ECC-C9D0-4240-B978-69D09F2C99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00400" y="270933"/>
            <a:ext cx="10972800" cy="1310979"/>
          </a:xfrm>
          <a:prstGeom prst="rect">
            <a:avLst/>
          </a:prstGeom>
        </p:spPr>
        <p:txBody>
          <a:bodyPr lIns="0" anchor="b"/>
          <a:lstStyle>
            <a:lvl1pPr>
              <a:defRPr lang="en-US" sz="3600" b="1" kern="1200" spc="-150" dirty="0">
                <a:solidFill>
                  <a:srgbClr val="26E7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0" name="Date Placeholder 1">
            <a:extLst>
              <a:ext uri="{FF2B5EF4-FFF2-40B4-BE49-F238E27FC236}">
                <a16:creationId xmlns:a16="http://schemas.microsoft.com/office/drawing/2014/main" id="{E4CF0CE7-333F-4604-B518-6F7EE2AA82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03408" y="7795155"/>
            <a:ext cx="3108007" cy="434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EE7B1-A6C1-4E39-8665-A73ED03F32E1}" type="datetimeFigureOut">
              <a:rPr lang="en-US" smtClean="0"/>
              <a:pPr/>
              <a:t>4/2/24</a:t>
            </a:fld>
            <a:endParaRPr lang="en-US" dirty="0"/>
          </a:p>
        </p:txBody>
      </p:sp>
      <p:sp>
        <p:nvSpPr>
          <p:cNvPr id="31" name="Footer Placeholder 2">
            <a:extLst>
              <a:ext uri="{FF2B5EF4-FFF2-40B4-BE49-F238E27FC236}">
                <a16:creationId xmlns:a16="http://schemas.microsoft.com/office/drawing/2014/main" id="{21303C4E-FB0C-4A46-BF34-C99D885AA3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9246" y="7772400"/>
            <a:ext cx="12007821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2" name="Content Placeholder 4">
            <a:extLst>
              <a:ext uri="{FF2B5EF4-FFF2-40B4-BE49-F238E27FC236}">
                <a16:creationId xmlns:a16="http://schemas.microsoft.com/office/drawing/2014/main" id="{C14080C3-5390-4F4E-9C88-2C080B5CE5D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1371600" y="2194560"/>
            <a:ext cx="12801600" cy="525886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22960" indent="-27432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274320">
              <a:buFont typeface="Wingdings" panose="05000000000000000000" pitchFamily="2" charset="2"/>
              <a:buChar char="ü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68880" indent="-274320"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C275EE-ECC4-E09F-874C-704079AD84F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71600" y="237744"/>
            <a:ext cx="1117549" cy="109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08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Picture Gri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FC2C80-E118-8F42-F980-5DED1EAC4670}"/>
              </a:ext>
            </a:extLst>
          </p:cNvPr>
          <p:cNvSpPr/>
          <p:nvPr userDrawn="1"/>
        </p:nvSpPr>
        <p:spPr>
          <a:xfrm>
            <a:off x="914400" y="0"/>
            <a:ext cx="5486400" cy="822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9C90B8-4BAF-9A46-98DB-81259C436289}"/>
              </a:ext>
            </a:extLst>
          </p:cNvPr>
          <p:cNvSpPr/>
          <p:nvPr userDrawn="1"/>
        </p:nvSpPr>
        <p:spPr>
          <a:xfrm>
            <a:off x="5029200" y="0"/>
            <a:ext cx="9601200" cy="822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EE2FC3-856F-2F4B-A52D-94189159AC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1600" y="5060515"/>
            <a:ext cx="4069080" cy="2711885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E341CF1-EFF3-A64D-A9D4-B96C8CD8F30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71600" y="2066544"/>
            <a:ext cx="4069080" cy="2715768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D0629C78-28FC-874B-96C1-DFAAFF975D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737860" y="5060515"/>
            <a:ext cx="4069080" cy="2711885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089EEED-3863-BD48-BCCB-4D264015DA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37860" y="2066544"/>
            <a:ext cx="4069080" cy="2715768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EEF5B44F-191D-F44D-8AB3-0B9E4AF4B4E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104120" y="5060515"/>
            <a:ext cx="4069080" cy="2711885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A26442AE-D905-374C-9CB4-1A1F44C08C6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104120" y="2066544"/>
            <a:ext cx="4069080" cy="2715768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CEBE105C-2ECB-0B46-923F-378B0A5AEBC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71600" y="3959352"/>
            <a:ext cx="4069080" cy="8229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8B0900D4-1543-834B-AE27-9A72FD91B3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71600" y="6949440"/>
            <a:ext cx="4069080" cy="8229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F64FB6B4-B0C6-5949-9F2B-7BCB7B2073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37860" y="3959352"/>
            <a:ext cx="4069080" cy="8229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8FDD81E0-346D-A544-A838-A6991588AE4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37860" y="6949440"/>
            <a:ext cx="4069080" cy="8229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CDB91CB5-0E93-FA44-9508-60493542C74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104120" y="3959352"/>
            <a:ext cx="4069080" cy="8229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92F736B8-F799-F047-BE4E-297E64A754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104120" y="6949440"/>
            <a:ext cx="4069080" cy="8229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24" name="Slide Number Placeholder 3">
            <a:extLst>
              <a:ext uri="{FF2B5EF4-FFF2-40B4-BE49-F238E27FC236}">
                <a16:creationId xmlns:a16="http://schemas.microsoft.com/office/drawing/2014/main" id="{183198DF-9C78-DD40-9CE1-2BC11B888821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13994296" y="7772400"/>
            <a:ext cx="453223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rgbClr val="B3B3B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Date Placeholder 1">
            <a:extLst>
              <a:ext uri="{FF2B5EF4-FFF2-40B4-BE49-F238E27FC236}">
                <a16:creationId xmlns:a16="http://schemas.microsoft.com/office/drawing/2014/main" id="{68F188F7-153E-49D5-8DFC-1902520470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03408" y="7795155"/>
            <a:ext cx="3108007" cy="434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EE7B1-A6C1-4E39-8665-A73ED03F32E1}" type="datetimeFigureOut">
              <a:rPr lang="en-US" smtClean="0"/>
              <a:pPr/>
              <a:t>4/2/24</a:t>
            </a:fld>
            <a:endParaRPr lang="en-US" dirty="0"/>
          </a:p>
        </p:txBody>
      </p:sp>
      <p:sp>
        <p:nvSpPr>
          <p:cNvPr id="29" name="Footer Placeholder 2">
            <a:extLst>
              <a:ext uri="{FF2B5EF4-FFF2-40B4-BE49-F238E27FC236}">
                <a16:creationId xmlns:a16="http://schemas.microsoft.com/office/drawing/2014/main" id="{578EF931-9BED-4D2C-8850-F588C3E36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9246" y="7772400"/>
            <a:ext cx="12007821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7B7AD090-7EA2-424E-A15B-B80A20326A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00400" y="270933"/>
            <a:ext cx="10972800" cy="1310979"/>
          </a:xfrm>
          <a:prstGeom prst="rect">
            <a:avLst/>
          </a:prstGeom>
        </p:spPr>
        <p:txBody>
          <a:bodyPr lIns="0" anchor="b"/>
          <a:lstStyle>
            <a:lvl1pPr>
              <a:defRPr lang="en-US" sz="3600" b="1" kern="1200" spc="-150" dirty="0">
                <a:solidFill>
                  <a:srgbClr val="26E7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4895F3-F366-ACF2-B1B8-FE9F90CE7A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71600" y="237744"/>
            <a:ext cx="1117549" cy="109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92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7A90D8-6818-3C3B-D302-FFD02277882F}"/>
              </a:ext>
            </a:extLst>
          </p:cNvPr>
          <p:cNvSpPr/>
          <p:nvPr userDrawn="1"/>
        </p:nvSpPr>
        <p:spPr>
          <a:xfrm>
            <a:off x="914400" y="0"/>
            <a:ext cx="5486400" cy="822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96EEDE-6486-774B-B0E3-751BBA42CE35}"/>
              </a:ext>
            </a:extLst>
          </p:cNvPr>
          <p:cNvSpPr/>
          <p:nvPr userDrawn="1"/>
        </p:nvSpPr>
        <p:spPr>
          <a:xfrm>
            <a:off x="5029200" y="0"/>
            <a:ext cx="9601200" cy="822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3994296" y="7772400"/>
            <a:ext cx="453223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rgbClr val="B3B3B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8F28E1ED-1888-403E-AAF0-8053EF9DF5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03408" y="7795155"/>
            <a:ext cx="3108007" cy="434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EE7B1-A6C1-4E39-8665-A73ED03F32E1}" type="datetimeFigureOut">
              <a:rPr lang="en-US" smtClean="0"/>
              <a:pPr/>
              <a:t>4/2/24</a:t>
            </a:fld>
            <a:endParaRPr lang="en-US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227E8059-8EC0-42A2-8A9E-251427CDC0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9246" y="7772400"/>
            <a:ext cx="12007821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14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 /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1484CFA-CECE-A5D7-C26B-4CC9AB7BB43D}"/>
              </a:ext>
            </a:extLst>
          </p:cNvPr>
          <p:cNvSpPr/>
          <p:nvPr userDrawn="1"/>
        </p:nvSpPr>
        <p:spPr>
          <a:xfrm>
            <a:off x="914400" y="0"/>
            <a:ext cx="5486400" cy="822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3994296" y="7772400"/>
            <a:ext cx="453223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66D1A4-6DD7-B54C-AB7B-63074374BB93}"/>
              </a:ext>
            </a:extLst>
          </p:cNvPr>
          <p:cNvSpPr txBox="1"/>
          <p:nvPr userDrawn="1"/>
        </p:nvSpPr>
        <p:spPr>
          <a:xfrm>
            <a:off x="1329266" y="3472069"/>
            <a:ext cx="4572000" cy="20971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4260"/>
              </a:lnSpc>
            </a:pPr>
            <a:r>
              <a:rPr lang="en-US" sz="4400" b="1" spc="-150" dirty="0">
                <a:solidFill>
                  <a:srgbClr val="26E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9F6C903-5760-7CF0-0C2C-35C1DE1D28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71600" y="237744"/>
            <a:ext cx="1117549" cy="1090543"/>
          </a:xfrm>
          <a:prstGeom prst="rect">
            <a:avLst/>
          </a:prstGeom>
        </p:spPr>
      </p:pic>
      <p:pic>
        <p:nvPicPr>
          <p:cNvPr id="11" name="Picture 10" descr="A green and grey text on a black background&#10;&#10;Description automatically generated">
            <a:extLst>
              <a:ext uri="{FF2B5EF4-FFF2-40B4-BE49-F238E27FC236}">
                <a16:creationId xmlns:a16="http://schemas.microsoft.com/office/drawing/2014/main" id="{A8AF143D-75E2-69DB-B241-3E91EA33601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46264" y="310101"/>
            <a:ext cx="2597337" cy="97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76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10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FD0D9-1CAC-4FBD-8120-CBD5A07EB9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886310-1A8B-41C6-8ABF-4E94922462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C3C0-764A-4145-9480-D79B28BB65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696A4F-5314-46CD-B205-CC2D44570D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1641" y="4588386"/>
            <a:ext cx="3290888" cy="438150"/>
          </a:xfrm>
        </p:spPr>
        <p:txBody>
          <a:bodyPr/>
          <a:lstStyle/>
          <a:p>
            <a:fld id="{4E130ED9-0C27-4EF1-9F86-D29E4EA507BE}" type="datetime4">
              <a:rPr lang="en-US" smtClean="0"/>
              <a:t>April 2,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5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195BF64-90CD-47E1-A634-5D0698A8D7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0BD2FD-1A79-4E55-9458-9294D45BD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4BB3-E848-5A44-82DF-322201952CD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05AEC7-AFCB-493D-8E77-9BA1548B4B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25E1129-5FFA-4B82-BEB0-8A26ACAE6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26E7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6CC710-250E-4B7A-AC52-86F0566B64C1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5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DBE0F3-60C4-4D75-B1FC-C0F4D46BC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4BB3-E848-5A44-82DF-322201952CD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1D3E3-131C-4389-8FE3-D7ADC493B90E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94A9F6-22A5-46A3-A672-8568DC09FCCB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D76ADE9-B85B-471B-9A97-17044AC9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rgbClr val="26E7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4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61E7DF-2D5A-4EF0-9E9E-047227DE4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4BB3-E848-5A44-82DF-322201952CD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50AF6E-CF6A-429E-A4B2-32D2D767B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rgbClr val="26E7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EBCC4A-09A3-46FA-94B8-812D5A6C188D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1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FD9E85D-F070-459D-9F88-04FB89CF3C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5FADDC-5377-4E9C-9228-48D910E623D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115D4CA-F56B-4B4B-8130-FFD8633F6C0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50B6867-E6CD-4E2B-870E-C0985F8720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0AA4DD-644C-457B-B7BF-3849348DD38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7A42366-D4D3-4052-BD81-F0D50208F80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28AC1F-B255-4A70-99B6-ACCFF522D73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798DDEE-FF26-4BE7-A075-3151BA002ED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8C45736-DBF3-4B6D-B0EF-D4D42B46E0B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FE7A4BB3-E848-5A44-82DF-322201952CD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4191B07-B02A-47CA-BB95-2F96DEBDD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26E700"/>
              </a:solidFill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EAD260C-A997-4E15-B99F-7B967E97D58B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FFA55F1-E952-4B1C-B580-E2879A60C7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89375A-8B0E-4937-B462-0FF9B45E1EE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C66E83F-6605-4172-AF0C-6D30EA58ADD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AE3DD98-CDC5-44B2-A598-43D937068E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73E7AFE-40B8-42AC-9093-6B4B1BA62A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9D38185-F3D7-4CE7-8C18-A27832A8DC4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DDA2657-D28A-4A58-BA63-62E37E79848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442C044-5BCD-4AA7-9C80-2B613D3C860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1914081-CE7A-4B64-AAE8-D8DC3717DE9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13CC3A-E0FA-44B8-913F-EB0FCAD5603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BB26D02-2085-4045-A57D-D18A62CFCC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749458F-C9AD-450A-A5B5-D5CE37C9EA1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F69315E-42BB-4002-8CFC-E2335F1A5BB5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FE7A4BB3-E848-5A44-82DF-322201952CD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E9048755-178C-4A91-8968-B4DAF138E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rgbClr val="26E700"/>
              </a:solidFill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ED4171FB-0606-4F1D-B9AB-22F1AB7D73F8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7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9C69633-8225-4B35-8EEF-A628D571575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22D78-E227-455A-86C3-1169198B246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44DAF81-4C41-4F44-B099-E893A778190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C5F4CE7-7071-440C-BAEB-B0032A6FEC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05010F5-C1FB-4FDD-B302-E211DBF2EEC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407828D-9B85-4219-A6F9-7C0BA7BBDF7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EC1C73F-1812-4DEE-A390-FE5DD02A199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8340D2B-EF72-42F0-B737-C47F1413B61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46517D-4298-4BBC-ACAB-0E385A8DC0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B248B70-2C1D-4D82-92C4-F4A5E4992DF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D7A9635-037C-4C23-A40F-6F1E1F1E49F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B3A8590-BAF4-4C5D-BB33-306B2996B33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700DC40-E1E9-419D-AD8E-C677CE964B5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FE7A4BB3-E848-5A44-82DF-322201952CD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5920ACB0-3A01-4696-9B74-083B19D6D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26E7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98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DCD709-9E76-4AB3-B3C0-50C5E8E23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4BB3-E848-5A44-82DF-322201952CD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61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7433BB6-ACB2-4953-9ADC-C0F78F3BD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4BB3-E848-5A44-82DF-322201952CD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39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NNL_Option_4">
  <a:themeElements>
    <a:clrScheme name="PNNL">
      <a:dk1>
        <a:srgbClr val="616265"/>
      </a:dk1>
      <a:lt1>
        <a:srgbClr val="FFFFFF"/>
      </a:lt1>
      <a:dk2>
        <a:srgbClr val="D77600"/>
      </a:dk2>
      <a:lt2>
        <a:srgbClr val="B3B3B3"/>
      </a:lt2>
      <a:accent1>
        <a:srgbClr val="A63F1E"/>
      </a:accent1>
      <a:accent2>
        <a:srgbClr val="191C1F"/>
      </a:accent2>
      <a:accent3>
        <a:srgbClr val="F4AA00"/>
      </a:accent3>
      <a:accent4>
        <a:srgbClr val="007836"/>
      </a:accent4>
      <a:accent5>
        <a:srgbClr val="C10435"/>
      </a:accent5>
      <a:accent6>
        <a:srgbClr val="00338E"/>
      </a:accent6>
      <a:hlink>
        <a:srgbClr val="003698"/>
      </a:hlink>
      <a:folHlink>
        <a:srgbClr val="8A0752"/>
      </a:folHlink>
    </a:clrScheme>
    <a:fontScheme name="PNNL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NNL_Plain.potx" id="{0782FAF7-70BE-4A7B-A9AB-04CE0CD8A8DE}" vid="{2CD97732-1318-4B64-80C1-95496D5ABA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PNNL_Option_4</Template>
  <TotalTime>340</TotalTime>
  <Words>10</Words>
  <Application>Microsoft Macintosh PowerPoint</Application>
  <PresentationFormat>Custom</PresentationFormat>
  <Paragraphs>10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PNNL_Option_4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Munson, Derek M</dc:creator>
  <cp:lastModifiedBy>Munson, Derek M</cp:lastModifiedBy>
  <cp:revision>15</cp:revision>
  <dcterms:created xsi:type="dcterms:W3CDTF">2024-02-07T17:16:52Z</dcterms:created>
  <dcterms:modified xsi:type="dcterms:W3CDTF">2024-04-02T18:50:53Z</dcterms:modified>
</cp:coreProperties>
</file>