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notesMasterIdLst>
    <p:notesMasterId r:id="rId3"/>
  </p:notes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960B"/>
    <a:srgbClr val="1D960B"/>
    <a:srgbClr val="26E700"/>
    <a:srgbClr val="CF6F29"/>
    <a:srgbClr val="57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86"/>
    <p:restoredTop sz="96327"/>
  </p:normalViewPr>
  <p:slideViewPr>
    <p:cSldViewPr snapToGrid="0" snapToObjects="1">
      <p:cViewPr>
        <p:scale>
          <a:sx n="67" d="100"/>
          <a:sy n="67" d="100"/>
        </p:scale>
        <p:origin x="1320"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0DE34-53CC-F84E-8D51-5F2C119C4B3E}" type="datetimeFigureOut">
              <a:rPr lang="en-US" smtClean="0"/>
              <a:t>4/12/24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68B8-EE97-DF4F-BA34-92761CAE428A}" type="slidenum">
              <a:rPr lang="en-US" smtClean="0"/>
              <a:t>‹#›</a:t>
            </a:fld>
            <a:endParaRPr lang="en-US"/>
          </a:p>
        </p:txBody>
      </p:sp>
    </p:spTree>
    <p:extLst>
      <p:ext uri="{BB962C8B-B14F-4D97-AF65-F5344CB8AC3E}">
        <p14:creationId xmlns:p14="http://schemas.microsoft.com/office/powerpoint/2010/main" val="2925986490"/>
      </p:ext>
    </p:extLst>
  </p:cSld>
  <p:clrMap bg1="lt1" tx1="dk1" bg2="lt2" tx2="dk2" accent1="accent1" accent2="accent2" accent3="accent3" accent4="accent4" accent5="accent5" accent6="accent6" hlink="hlink" folHlink="folHlink"/>
  <p:notesStyle>
    <a:lvl1pPr marL="0" algn="l" defTabSz="3704968" rtl="0" eaLnBrk="1" latinLnBrk="0" hangingPunct="1">
      <a:defRPr sz="4862" kern="1200">
        <a:solidFill>
          <a:schemeClr val="tx1"/>
        </a:solidFill>
        <a:latin typeface="+mn-lt"/>
        <a:ea typeface="+mn-ea"/>
        <a:cs typeface="+mn-cs"/>
      </a:defRPr>
    </a:lvl1pPr>
    <a:lvl2pPr marL="1852484" algn="l" defTabSz="3704968" rtl="0" eaLnBrk="1" latinLnBrk="0" hangingPunct="1">
      <a:defRPr sz="4862" kern="1200">
        <a:solidFill>
          <a:schemeClr val="tx1"/>
        </a:solidFill>
        <a:latin typeface="+mn-lt"/>
        <a:ea typeface="+mn-ea"/>
        <a:cs typeface="+mn-cs"/>
      </a:defRPr>
    </a:lvl2pPr>
    <a:lvl3pPr marL="3704968" algn="l" defTabSz="3704968" rtl="0" eaLnBrk="1" latinLnBrk="0" hangingPunct="1">
      <a:defRPr sz="4862" kern="1200">
        <a:solidFill>
          <a:schemeClr val="tx1"/>
        </a:solidFill>
        <a:latin typeface="+mn-lt"/>
        <a:ea typeface="+mn-ea"/>
        <a:cs typeface="+mn-cs"/>
      </a:defRPr>
    </a:lvl3pPr>
    <a:lvl4pPr marL="5557452" algn="l" defTabSz="3704968" rtl="0" eaLnBrk="1" latinLnBrk="0" hangingPunct="1">
      <a:defRPr sz="4862" kern="1200">
        <a:solidFill>
          <a:schemeClr val="tx1"/>
        </a:solidFill>
        <a:latin typeface="+mn-lt"/>
        <a:ea typeface="+mn-ea"/>
        <a:cs typeface="+mn-cs"/>
      </a:defRPr>
    </a:lvl4pPr>
    <a:lvl5pPr marL="7409937" algn="l" defTabSz="3704968" rtl="0" eaLnBrk="1" latinLnBrk="0" hangingPunct="1">
      <a:defRPr sz="4862" kern="1200">
        <a:solidFill>
          <a:schemeClr val="tx1"/>
        </a:solidFill>
        <a:latin typeface="+mn-lt"/>
        <a:ea typeface="+mn-ea"/>
        <a:cs typeface="+mn-cs"/>
      </a:defRPr>
    </a:lvl5pPr>
    <a:lvl6pPr marL="9262421" algn="l" defTabSz="3704968" rtl="0" eaLnBrk="1" latinLnBrk="0" hangingPunct="1">
      <a:defRPr sz="4862" kern="1200">
        <a:solidFill>
          <a:schemeClr val="tx1"/>
        </a:solidFill>
        <a:latin typeface="+mn-lt"/>
        <a:ea typeface="+mn-ea"/>
        <a:cs typeface="+mn-cs"/>
      </a:defRPr>
    </a:lvl6pPr>
    <a:lvl7pPr marL="11114905" algn="l" defTabSz="3704968" rtl="0" eaLnBrk="1" latinLnBrk="0" hangingPunct="1">
      <a:defRPr sz="4862" kern="1200">
        <a:solidFill>
          <a:schemeClr val="tx1"/>
        </a:solidFill>
        <a:latin typeface="+mn-lt"/>
        <a:ea typeface="+mn-ea"/>
        <a:cs typeface="+mn-cs"/>
      </a:defRPr>
    </a:lvl7pPr>
    <a:lvl8pPr marL="12967389" algn="l" defTabSz="3704968" rtl="0" eaLnBrk="1" latinLnBrk="0" hangingPunct="1">
      <a:defRPr sz="4862" kern="1200">
        <a:solidFill>
          <a:schemeClr val="tx1"/>
        </a:solidFill>
        <a:latin typeface="+mn-lt"/>
        <a:ea typeface="+mn-ea"/>
        <a:cs typeface="+mn-cs"/>
      </a:defRPr>
    </a:lvl8pPr>
    <a:lvl9pPr marL="14819873" algn="l" defTabSz="3704968" rtl="0" eaLnBrk="1" latinLnBrk="0" hangingPunct="1">
      <a:defRPr sz="486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r>
              <a:rPr lang="en-US" dirty="0"/>
              <a:t>NOTE: This file must print at </a:t>
            </a:r>
            <a:r>
              <a:rPr lang="en-US" b="1" dirty="0">
                <a:solidFill>
                  <a:srgbClr val="FF0000"/>
                </a:solidFill>
              </a:rPr>
              <a:t>100% SCALE </a:t>
            </a:r>
            <a:r>
              <a:rPr lang="en-US" dirty="0"/>
              <a:t>to achieve a final print size of 36” wide x 48” tall.</a:t>
            </a:r>
          </a:p>
          <a:p>
            <a:endParaRPr lang="en-US" dirty="0"/>
          </a:p>
          <a:p>
            <a:r>
              <a:rPr lang="en-US" baseline="0" dirty="0"/>
              <a:t>• Contact Digital Duplicating (375-2969, http://</a:t>
            </a:r>
            <a:r>
              <a:rPr lang="en-US" baseline="0" dirty="0" err="1"/>
              <a:t>digitalduplicating.pnl.gov</a:t>
            </a:r>
            <a:r>
              <a:rPr lang="en-US" baseline="0" dirty="0"/>
              <a:t>) to order poster printing and finishing services for your completed poster design.</a:t>
            </a:r>
          </a:p>
          <a:p>
            <a:endParaRPr lang="en-US" baseline="0" dirty="0"/>
          </a:p>
          <a:p>
            <a:r>
              <a:rPr lang="en-US" baseline="0" dirty="0"/>
              <a:t>• Remember to have your poster cleared for public display/distribution through the Information Release system (https://</a:t>
            </a:r>
            <a:r>
              <a:rPr lang="en-US" baseline="0" dirty="0" err="1"/>
              <a:t>informationrelease.pnl.gov</a:t>
            </a:r>
            <a:r>
              <a:rPr lang="en-US" baseline="0" dirty="0"/>
              <a:t>). A text placeholder for your poster’s Clearance Number is included in the footer.</a:t>
            </a:r>
          </a:p>
        </p:txBody>
      </p:sp>
      <p:sp>
        <p:nvSpPr>
          <p:cNvPr id="4" name="Slide Number Placeholder 3"/>
          <p:cNvSpPr>
            <a:spLocks noGrp="1"/>
          </p:cNvSpPr>
          <p:nvPr>
            <p:ph type="sldNum" sz="quarter" idx="5"/>
          </p:nvPr>
        </p:nvSpPr>
        <p:spPr/>
        <p:txBody>
          <a:bodyPr/>
          <a:lstStyle/>
          <a:p>
            <a:fld id="{628B68B8-EE97-DF4F-BA34-92761CAE428A}" type="slidenum">
              <a:rPr lang="en-US" smtClean="0"/>
              <a:t>1</a:t>
            </a:fld>
            <a:endParaRPr lang="en-US"/>
          </a:p>
        </p:txBody>
      </p:sp>
    </p:spTree>
    <p:extLst>
      <p:ext uri="{BB962C8B-B14F-4D97-AF65-F5344CB8AC3E}">
        <p14:creationId xmlns:p14="http://schemas.microsoft.com/office/powerpoint/2010/main" val="2479306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48 Poster Layout">
    <p:spTree>
      <p:nvGrpSpPr>
        <p:cNvPr id="1" name=""/>
        <p:cNvGrpSpPr/>
        <p:nvPr/>
      </p:nvGrpSpPr>
      <p:grpSpPr>
        <a:xfrm>
          <a:off x="0" y="0"/>
          <a:ext cx="0" cy="0"/>
          <a:chOff x="0" y="0"/>
          <a:chExt cx="0" cy="0"/>
        </a:xfrm>
      </p:grpSpPr>
      <p:pic>
        <p:nvPicPr>
          <p:cNvPr id="4" name="Picture 3" descr="A green tunnel with lights&#10;&#10;Description automatically generated">
            <a:extLst>
              <a:ext uri="{FF2B5EF4-FFF2-40B4-BE49-F238E27FC236}">
                <a16:creationId xmlns:a16="http://schemas.microsoft.com/office/drawing/2014/main" id="{B18D2890-DA11-3DE9-9F51-C562F6E5A40E}"/>
              </a:ext>
            </a:extLst>
          </p:cNvPr>
          <p:cNvPicPr>
            <a:picLocks noChangeAspect="1"/>
          </p:cNvPicPr>
          <p:nvPr userDrawn="1"/>
        </p:nvPicPr>
        <p:blipFill>
          <a:blip r:embed="rId2"/>
          <a:stretch>
            <a:fillRect/>
          </a:stretch>
        </p:blipFill>
        <p:spPr>
          <a:xfrm>
            <a:off x="-127591" y="36587440"/>
            <a:ext cx="33131051" cy="7362456"/>
          </a:xfrm>
          <a:prstGeom prst="rect">
            <a:avLst/>
          </a:prstGeom>
        </p:spPr>
      </p:pic>
      <p:sp>
        <p:nvSpPr>
          <p:cNvPr id="26" name="TextBox 25">
            <a:extLst>
              <a:ext uri="{FF2B5EF4-FFF2-40B4-BE49-F238E27FC236}">
                <a16:creationId xmlns:a16="http://schemas.microsoft.com/office/drawing/2014/main" id="{D9757A48-7187-4048-9A74-00BF65452F34}"/>
              </a:ext>
            </a:extLst>
          </p:cNvPr>
          <p:cNvSpPr txBox="1"/>
          <p:nvPr userDrawn="1"/>
        </p:nvSpPr>
        <p:spPr>
          <a:xfrm>
            <a:off x="1795272" y="40630686"/>
            <a:ext cx="5029200" cy="411480"/>
          </a:xfrm>
          <a:prstGeom prst="rect">
            <a:avLst/>
          </a:prstGeom>
          <a:noFill/>
        </p:spPr>
        <p:txBody>
          <a:bodyPr wrap="none" lIns="0" tIns="0" rIns="0" bIns="0" rtlCol="0">
            <a:noAutofit/>
          </a:bodyPr>
          <a:lstStyle/>
          <a:p>
            <a:pPr algn="l"/>
            <a:r>
              <a:rPr lang="en-US" sz="2400" b="0" i="0" dirty="0">
                <a:solidFill>
                  <a:schemeClr val="bg1"/>
                </a:solidFill>
                <a:latin typeface="Arial" panose="020B0604020202020204" pitchFamily="34" charset="0"/>
                <a:cs typeface="Arial" panose="020B0604020202020204" pitchFamily="34" charset="0"/>
              </a:rPr>
              <a:t>For additional information, contact:</a:t>
            </a:r>
          </a:p>
        </p:txBody>
      </p:sp>
      <p:sp>
        <p:nvSpPr>
          <p:cNvPr id="5" name="Text Placeholder 5">
            <a:extLst>
              <a:ext uri="{FF2B5EF4-FFF2-40B4-BE49-F238E27FC236}">
                <a16:creationId xmlns:a16="http://schemas.microsoft.com/office/drawing/2014/main" id="{AC0EC17D-8233-8A44-8802-0E636FEA2A19}"/>
              </a:ext>
            </a:extLst>
          </p:cNvPr>
          <p:cNvSpPr>
            <a:spLocks noGrp="1"/>
          </p:cNvSpPr>
          <p:nvPr userDrawn="1">
            <p:ph type="body" sz="quarter" idx="13" hasCustomPrompt="1"/>
          </p:nvPr>
        </p:nvSpPr>
        <p:spPr>
          <a:xfrm>
            <a:off x="1490471" y="1371600"/>
            <a:ext cx="29946600" cy="1435395"/>
          </a:xfrm>
          <a:prstGeom prst="rect">
            <a:avLst/>
          </a:prstGeom>
        </p:spPr>
        <p:txBody>
          <a:bodyPr lIns="0" tIns="0" rIns="0" bIns="0" anchor="t" anchorCtr="0"/>
          <a:lstStyle>
            <a:lvl1pPr marL="0" indent="0">
              <a:spcBef>
                <a:spcPts val="0"/>
              </a:spcBef>
              <a:buFontTx/>
              <a:buNone/>
              <a:defRPr sz="9600" b="1">
                <a:solidFill>
                  <a:srgbClr val="1E960B"/>
                </a:solidFill>
                <a:latin typeface="Arial" panose="020B0604020202020204" pitchFamily="34" charset="0"/>
                <a:cs typeface="Arial" panose="020B0604020202020204" pitchFamily="34" charset="0"/>
              </a:defRPr>
            </a:lvl1pPr>
            <a:lvl2pPr marL="1293452" indent="0">
              <a:buFontTx/>
              <a:buNone/>
              <a:defRPr>
                <a:latin typeface="Arial" panose="020B0604020202020204" pitchFamily="34" charset="0"/>
                <a:cs typeface="Arial" panose="020B0604020202020204" pitchFamily="34" charset="0"/>
              </a:defRPr>
            </a:lvl2pPr>
            <a:lvl3pPr marL="2586903" indent="0">
              <a:buFontTx/>
              <a:buNone/>
              <a:defRPr>
                <a:latin typeface="Arial" panose="020B0604020202020204" pitchFamily="34" charset="0"/>
                <a:cs typeface="Arial" panose="020B0604020202020204" pitchFamily="34" charset="0"/>
              </a:defRPr>
            </a:lvl3pPr>
            <a:lvl4pPr marL="3880355" indent="0">
              <a:buFontTx/>
              <a:buNone/>
              <a:defRPr>
                <a:latin typeface="Arial" panose="020B0604020202020204" pitchFamily="34" charset="0"/>
                <a:cs typeface="Arial" panose="020B0604020202020204" pitchFamily="34" charset="0"/>
              </a:defRPr>
            </a:lvl4pPr>
            <a:lvl5pPr marL="5173806" indent="0">
              <a:buFontTx/>
              <a:buNone/>
              <a:defRPr>
                <a:latin typeface="Arial" panose="020B0604020202020204" pitchFamily="34" charset="0"/>
                <a:cs typeface="Arial" panose="020B0604020202020204" pitchFamily="34" charset="0"/>
              </a:defRPr>
            </a:lvl5pPr>
          </a:lstStyle>
          <a:p>
            <a:pPr lvl="0"/>
            <a:r>
              <a:rPr lang="en-US" dirty="0"/>
              <a:t>Click to add poster title (96pt)</a:t>
            </a:r>
          </a:p>
        </p:txBody>
      </p:sp>
      <p:sp>
        <p:nvSpPr>
          <p:cNvPr id="6" name="Text Placeholder 7">
            <a:extLst>
              <a:ext uri="{FF2B5EF4-FFF2-40B4-BE49-F238E27FC236}">
                <a16:creationId xmlns:a16="http://schemas.microsoft.com/office/drawing/2014/main" id="{60CD5480-871F-5B47-A381-B62C05325E02}"/>
              </a:ext>
            </a:extLst>
          </p:cNvPr>
          <p:cNvSpPr>
            <a:spLocks noGrp="1"/>
          </p:cNvSpPr>
          <p:nvPr userDrawn="1">
            <p:ph type="body" sz="quarter" idx="14" hasCustomPrompt="1"/>
          </p:nvPr>
        </p:nvSpPr>
        <p:spPr>
          <a:xfrm>
            <a:off x="1491738" y="2854845"/>
            <a:ext cx="29946600" cy="914400"/>
          </a:xfrm>
          <a:prstGeom prst="rect">
            <a:avLst/>
          </a:prstGeom>
        </p:spPr>
        <p:txBody>
          <a:bodyPr lIns="0" tIns="0" rIns="0" bIns="0"/>
          <a:lstStyle>
            <a:lvl1pPr marL="0" marR="0" indent="0" algn="l" defTabSz="3104240" rtl="0" eaLnBrk="1" fontAlgn="auto" latinLnBrk="0" hangingPunct="1">
              <a:lnSpc>
                <a:spcPct val="90000"/>
              </a:lnSpc>
              <a:spcBef>
                <a:spcPts val="0"/>
              </a:spcBef>
              <a:spcAft>
                <a:spcPts val="0"/>
              </a:spcAft>
              <a:buClrTx/>
              <a:buSzTx/>
              <a:buFont typeface="Arial" panose="020B0604020202020204" pitchFamily="34" charset="0"/>
              <a:buNone/>
              <a:tabLst/>
              <a:defRPr sz="5400">
                <a:solidFill>
                  <a:srgbClr val="57595B"/>
                </a:solidFill>
                <a:latin typeface="Arial" panose="020B0604020202020204" pitchFamily="34" charset="0"/>
                <a:cs typeface="Arial" panose="020B0604020202020204" pitchFamily="34" charset="0"/>
              </a:defRPr>
            </a:lvl1pPr>
            <a:lvl2pPr marL="1293452" indent="0">
              <a:buNone/>
              <a:defRPr/>
            </a:lvl2pPr>
            <a:lvl3pPr marL="2586903" indent="0">
              <a:buNone/>
              <a:defRPr/>
            </a:lvl3pPr>
            <a:lvl4pPr marL="3880355" indent="0">
              <a:buNone/>
              <a:defRPr/>
            </a:lvl4pPr>
            <a:lvl5pPr marL="5173806" indent="0">
              <a:buNone/>
              <a:defRPr/>
            </a:lvl5pPr>
          </a:lstStyle>
          <a:p>
            <a:r>
              <a:rPr lang="en-US" sz="5400" dirty="0"/>
              <a:t>Author Names go here at 48pt size. If the title wraps to two lines, move this text box down.</a:t>
            </a:r>
          </a:p>
        </p:txBody>
      </p:sp>
      <p:sp>
        <p:nvSpPr>
          <p:cNvPr id="7" name="Text Placeholder 13">
            <a:extLst>
              <a:ext uri="{FF2B5EF4-FFF2-40B4-BE49-F238E27FC236}">
                <a16:creationId xmlns:a16="http://schemas.microsoft.com/office/drawing/2014/main" id="{6E721F8D-BCC9-3449-86AB-49565DA6D261}"/>
              </a:ext>
            </a:extLst>
          </p:cNvPr>
          <p:cNvSpPr>
            <a:spLocks noGrp="1"/>
          </p:cNvSpPr>
          <p:nvPr userDrawn="1">
            <p:ph type="body" sz="quarter" idx="15" hasCustomPrompt="1"/>
          </p:nvPr>
        </p:nvSpPr>
        <p:spPr>
          <a:xfrm>
            <a:off x="2811125" y="42963944"/>
            <a:ext cx="2743200" cy="271973"/>
          </a:xfrm>
          <a:prstGeom prst="rect">
            <a:avLst/>
          </a:prstGeom>
        </p:spPr>
        <p:txBody>
          <a:bodyPr lIns="0" tIns="0" rIns="0" bIns="0" anchor="b" anchorCtr="0"/>
          <a:lstStyle>
            <a:lvl1pPr marL="0" indent="0" algn="l">
              <a:buNone/>
              <a:defRPr sz="1600" b="0" i="0">
                <a:solidFill>
                  <a:schemeClr val="bg1">
                    <a:lumMod val="50000"/>
                  </a:schemeClr>
                </a:solidFill>
                <a:latin typeface="Arial" panose="020B0604020202020204" pitchFamily="34" charset="0"/>
                <a:cs typeface="Arial" panose="020B0604020202020204" pitchFamily="34" charset="0"/>
              </a:defRPr>
            </a:lvl1pPr>
            <a:lvl2pPr marL="1293452" indent="0">
              <a:buNone/>
              <a:defRPr sz="1414"/>
            </a:lvl2pPr>
            <a:lvl3pPr marL="2586903" indent="0">
              <a:buNone/>
              <a:defRPr sz="1414"/>
            </a:lvl3pPr>
            <a:lvl4pPr marL="3880355" indent="0">
              <a:buNone/>
              <a:defRPr sz="1414"/>
            </a:lvl4pPr>
            <a:lvl5pPr marL="5173806" indent="0">
              <a:buNone/>
              <a:defRPr sz="1414"/>
            </a:lvl5pPr>
          </a:lstStyle>
          <a:p>
            <a:pPr lvl="0"/>
            <a:r>
              <a:rPr lang="en-US" dirty="0"/>
              <a:t>Click to add clearance #</a:t>
            </a:r>
          </a:p>
        </p:txBody>
      </p:sp>
      <p:sp>
        <p:nvSpPr>
          <p:cNvPr id="8" name="TextBox 7">
            <a:extLst>
              <a:ext uri="{FF2B5EF4-FFF2-40B4-BE49-F238E27FC236}">
                <a16:creationId xmlns:a16="http://schemas.microsoft.com/office/drawing/2014/main" id="{65CF4592-B158-A547-8649-2745A27309B0}"/>
              </a:ext>
            </a:extLst>
          </p:cNvPr>
          <p:cNvSpPr txBox="1"/>
          <p:nvPr userDrawn="1"/>
        </p:nvSpPr>
        <p:spPr>
          <a:xfrm>
            <a:off x="1802083" y="42963944"/>
            <a:ext cx="914400" cy="271973"/>
          </a:xfrm>
          <a:prstGeom prst="rect">
            <a:avLst/>
          </a:prstGeom>
          <a:noFill/>
        </p:spPr>
        <p:txBody>
          <a:bodyPr wrap="none" lIns="0" tIns="0" rIns="0" bIns="0" rtlCol="0" anchor="b" anchorCtr="0">
            <a:noAutofit/>
          </a:bodyPr>
          <a:lstStyle/>
          <a:p>
            <a:pPr algn="l"/>
            <a:fld id="{52F2AE7A-8004-9D4E-B8BB-3E1DD80B0CAD}" type="datetime1">
              <a:rPr lang="en-US" sz="1600" b="0" i="0" smtClean="0">
                <a:solidFill>
                  <a:schemeClr val="bg1">
                    <a:lumMod val="50000"/>
                  </a:schemeClr>
                </a:solidFill>
                <a:latin typeface="Arial" panose="020B0604020202020204" pitchFamily="34" charset="0"/>
                <a:cs typeface="Arial" panose="020B0604020202020204" pitchFamily="34" charset="0"/>
              </a:rPr>
              <a:pPr algn="l"/>
              <a:t>4/12/24</a:t>
            </a:fld>
            <a:endParaRPr lang="en-US" sz="1600" b="0" i="0" dirty="0">
              <a:solidFill>
                <a:schemeClr val="bg1">
                  <a:lumMod val="50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6A7D521-F42B-CB4C-A88C-A3F484E189D6}"/>
              </a:ext>
            </a:extLst>
          </p:cNvPr>
          <p:cNvSpPr>
            <a:spLocks noGrp="1"/>
          </p:cNvSpPr>
          <p:nvPr userDrawn="1">
            <p:ph type="body" sz="quarter" idx="16" hasCustomPrompt="1"/>
          </p:nvPr>
        </p:nvSpPr>
        <p:spPr>
          <a:xfrm>
            <a:off x="1795272" y="41414615"/>
            <a:ext cx="5029200" cy="365760"/>
          </a:xfrm>
          <a:prstGeom prst="rect">
            <a:avLst/>
          </a:prstGeom>
        </p:spPr>
        <p:txBody>
          <a:bodyPr wrap="none" lIns="0" tIns="0" rIns="0" bIns="0"/>
          <a:lstStyle>
            <a:lvl1pPr marL="0" indent="0" algn="l">
              <a:buNone/>
              <a:defRPr sz="2800" b="1" i="0">
                <a:solidFill>
                  <a:schemeClr val="bg1"/>
                </a:solidFill>
                <a:latin typeface="Arial" panose="020B0604020202020204" pitchFamily="34" charset="0"/>
                <a:cs typeface="Arial" panose="020B0604020202020204" pitchFamily="34" charset="0"/>
              </a:defRPr>
            </a:lvl1pPr>
          </a:lstStyle>
          <a:p>
            <a:pPr lvl="0"/>
            <a:r>
              <a:rPr lang="en-US" dirty="0"/>
              <a:t>Click to add name</a:t>
            </a:r>
          </a:p>
        </p:txBody>
      </p:sp>
      <p:sp>
        <p:nvSpPr>
          <p:cNvPr id="9" name="Text Placeholder 8">
            <a:extLst>
              <a:ext uri="{FF2B5EF4-FFF2-40B4-BE49-F238E27FC236}">
                <a16:creationId xmlns:a16="http://schemas.microsoft.com/office/drawing/2014/main" id="{714FA40C-87FD-3C46-9A0E-05D0203FA2FA}"/>
              </a:ext>
            </a:extLst>
          </p:cNvPr>
          <p:cNvSpPr>
            <a:spLocks noGrp="1"/>
          </p:cNvSpPr>
          <p:nvPr userDrawn="1">
            <p:ph type="body" sz="quarter" idx="17" hasCustomPrompt="1"/>
          </p:nvPr>
        </p:nvSpPr>
        <p:spPr>
          <a:xfrm>
            <a:off x="1795272" y="41963255"/>
            <a:ext cx="5029200" cy="365760"/>
          </a:xfrm>
          <a:prstGeom prst="rect">
            <a:avLst/>
          </a:prstGeom>
        </p:spPr>
        <p:txBody>
          <a:bodyPr wrap="none" lIns="0" tIns="0" rIns="0" bIns="0"/>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dirty="0"/>
              <a:t>Click to add phone number</a:t>
            </a:r>
          </a:p>
        </p:txBody>
      </p:sp>
      <p:sp>
        <p:nvSpPr>
          <p:cNvPr id="10" name="Text Placeholder 8">
            <a:extLst>
              <a:ext uri="{FF2B5EF4-FFF2-40B4-BE49-F238E27FC236}">
                <a16:creationId xmlns:a16="http://schemas.microsoft.com/office/drawing/2014/main" id="{A69B479A-0604-844F-AD38-1DCF2A1C460F}"/>
              </a:ext>
            </a:extLst>
          </p:cNvPr>
          <p:cNvSpPr>
            <a:spLocks noGrp="1"/>
          </p:cNvSpPr>
          <p:nvPr userDrawn="1">
            <p:ph type="body" sz="quarter" idx="18" hasCustomPrompt="1"/>
          </p:nvPr>
        </p:nvSpPr>
        <p:spPr>
          <a:xfrm>
            <a:off x="1795272" y="42457031"/>
            <a:ext cx="5029200" cy="365760"/>
          </a:xfrm>
          <a:prstGeom prst="rect">
            <a:avLst/>
          </a:prstGeom>
        </p:spPr>
        <p:txBody>
          <a:bodyPr wrap="none" lIns="0" tIns="0" rIns="0" bIns="0"/>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dirty="0"/>
              <a:t>Click to add email address</a:t>
            </a:r>
          </a:p>
        </p:txBody>
      </p:sp>
      <p:sp>
        <p:nvSpPr>
          <p:cNvPr id="27" name="TextBox 26">
            <a:extLst>
              <a:ext uri="{FF2B5EF4-FFF2-40B4-BE49-F238E27FC236}">
                <a16:creationId xmlns:a16="http://schemas.microsoft.com/office/drawing/2014/main" id="{B045D2E8-72E8-6142-874B-01A6AD5955C3}"/>
              </a:ext>
            </a:extLst>
          </p:cNvPr>
          <p:cNvSpPr txBox="1"/>
          <p:nvPr userDrawn="1"/>
        </p:nvSpPr>
        <p:spPr>
          <a:xfrm>
            <a:off x="24482628" y="42803741"/>
            <a:ext cx="7121385" cy="370191"/>
          </a:xfrm>
          <a:prstGeom prst="rect">
            <a:avLst/>
          </a:prstGeom>
          <a:noFill/>
        </p:spPr>
        <p:txBody>
          <a:bodyPr wrap="none" lIns="0" tIns="0" rIns="0" bIns="0" rtlCol="0" anchor="b" anchorCtr="0">
            <a:noAutofit/>
          </a:bodyPr>
          <a:lstStyle/>
          <a:p>
            <a:r>
              <a:rPr lang="en-US" sz="2000" b="0" i="0" dirty="0">
                <a:solidFill>
                  <a:schemeClr val="bg1">
                    <a:lumMod val="50000"/>
                  </a:schemeClr>
                </a:solidFill>
                <a:latin typeface="Arial" panose="020B0604020202020204" pitchFamily="34" charset="0"/>
                <a:cs typeface="Arial" panose="020B0604020202020204" pitchFamily="34" charset="0"/>
              </a:rPr>
              <a:t>PNNL is operated by Battelle for the U.S. Department of Energy</a:t>
            </a:r>
          </a:p>
        </p:txBody>
      </p:sp>
      <p:sp>
        <p:nvSpPr>
          <p:cNvPr id="19" name="TextBox 18">
            <a:extLst>
              <a:ext uri="{FF2B5EF4-FFF2-40B4-BE49-F238E27FC236}">
                <a16:creationId xmlns:a16="http://schemas.microsoft.com/office/drawing/2014/main" id="{F1340983-C22E-F341-B781-0370CCCCAA4B}"/>
              </a:ext>
            </a:extLst>
          </p:cNvPr>
          <p:cNvSpPr txBox="1"/>
          <p:nvPr userDrawn="1"/>
        </p:nvSpPr>
        <p:spPr>
          <a:xfrm>
            <a:off x="2441009" y="42963944"/>
            <a:ext cx="457200" cy="274320"/>
          </a:xfrm>
          <a:prstGeom prst="rect">
            <a:avLst/>
          </a:prstGeom>
          <a:noFill/>
        </p:spPr>
        <p:txBody>
          <a:bodyPr wrap="none" rtlCol="0" anchor="ctr" anchorCtr="0">
            <a:noAutofit/>
          </a:bodyPr>
          <a:lstStyle/>
          <a:p>
            <a:pPr algn="ctr"/>
            <a:r>
              <a:rPr lang="en-US" sz="2000" dirty="0">
                <a:solidFill>
                  <a:schemeClr val="bg1">
                    <a:lumMod val="50000"/>
                  </a:schemeClr>
                </a:solidFill>
              </a:rPr>
              <a:t>|</a:t>
            </a:r>
          </a:p>
        </p:txBody>
      </p:sp>
      <p:cxnSp>
        <p:nvCxnSpPr>
          <p:cNvPr id="12" name="Straight Connector 11">
            <a:extLst>
              <a:ext uri="{FF2B5EF4-FFF2-40B4-BE49-F238E27FC236}">
                <a16:creationId xmlns:a16="http://schemas.microsoft.com/office/drawing/2014/main" id="{50EC4A78-9C4C-B446-B1EC-648B1A70C0E0}"/>
              </a:ext>
            </a:extLst>
          </p:cNvPr>
          <p:cNvCxnSpPr>
            <a:cxnSpLocks/>
          </p:cNvCxnSpPr>
          <p:nvPr userDrawn="1"/>
        </p:nvCxnSpPr>
        <p:spPr>
          <a:xfrm>
            <a:off x="27691154" y="38363736"/>
            <a:ext cx="0" cy="3123076"/>
          </a:xfrm>
          <a:prstGeom prst="line">
            <a:avLst/>
          </a:prstGeom>
          <a:ln w="38100">
            <a:solidFill>
              <a:srgbClr val="CF6F29"/>
            </a:solidFill>
          </a:ln>
        </p:spPr>
        <p:style>
          <a:lnRef idx="1">
            <a:schemeClr val="accent1"/>
          </a:lnRef>
          <a:fillRef idx="0">
            <a:schemeClr val="accent1"/>
          </a:fillRef>
          <a:effectRef idx="0">
            <a:schemeClr val="accent1"/>
          </a:effectRef>
          <a:fontRef idx="minor">
            <a:schemeClr val="tx1"/>
          </a:fontRef>
        </p:style>
      </p:cxnSp>
      <p:pic>
        <p:nvPicPr>
          <p:cNvPr id="22" name="Picture 21" descr="A black and white logo&#10;&#10;Description automatically generated">
            <a:extLst>
              <a:ext uri="{FF2B5EF4-FFF2-40B4-BE49-F238E27FC236}">
                <a16:creationId xmlns:a16="http://schemas.microsoft.com/office/drawing/2014/main" id="{329D8A6E-5359-54AF-54D5-30935EC600EF}"/>
              </a:ext>
            </a:extLst>
          </p:cNvPr>
          <p:cNvPicPr>
            <a:picLocks noChangeAspect="1"/>
          </p:cNvPicPr>
          <p:nvPr userDrawn="1"/>
        </p:nvPicPr>
        <p:blipFill>
          <a:blip r:embed="rId3"/>
          <a:stretch>
            <a:fillRect/>
          </a:stretch>
        </p:blipFill>
        <p:spPr>
          <a:xfrm>
            <a:off x="29414105" y="42251681"/>
            <a:ext cx="2129896" cy="366815"/>
          </a:xfrm>
          <a:prstGeom prst="rect">
            <a:avLst/>
          </a:prstGeom>
        </p:spPr>
      </p:pic>
      <p:pic>
        <p:nvPicPr>
          <p:cNvPr id="24" name="Picture 23" descr="A logo with white text&#10;&#10;Description automatically generated">
            <a:extLst>
              <a:ext uri="{FF2B5EF4-FFF2-40B4-BE49-F238E27FC236}">
                <a16:creationId xmlns:a16="http://schemas.microsoft.com/office/drawing/2014/main" id="{5C157D54-D31F-896C-CC6C-ACDD764B99AC}"/>
              </a:ext>
            </a:extLst>
          </p:cNvPr>
          <p:cNvPicPr>
            <a:picLocks noChangeAspect="1"/>
          </p:cNvPicPr>
          <p:nvPr userDrawn="1"/>
        </p:nvPicPr>
        <p:blipFill rotWithShape="1">
          <a:blip r:embed="rId4"/>
          <a:srcRect l="30415" t="29403" r="7376" b="28139"/>
          <a:stretch/>
        </p:blipFill>
        <p:spPr>
          <a:xfrm>
            <a:off x="26689049" y="42006211"/>
            <a:ext cx="2056503" cy="701779"/>
          </a:xfrm>
          <a:prstGeom prst="rect">
            <a:avLst/>
          </a:prstGeom>
        </p:spPr>
      </p:pic>
      <p:pic>
        <p:nvPicPr>
          <p:cNvPr id="31" name="Picture 30" descr="A green and white text on a black background&#10;&#10;Description automatically generated">
            <a:extLst>
              <a:ext uri="{FF2B5EF4-FFF2-40B4-BE49-F238E27FC236}">
                <a16:creationId xmlns:a16="http://schemas.microsoft.com/office/drawing/2014/main" id="{ACDBC174-6078-867F-266B-21312D3D2E5E}"/>
              </a:ext>
            </a:extLst>
          </p:cNvPr>
          <p:cNvPicPr>
            <a:picLocks noChangeAspect="1"/>
          </p:cNvPicPr>
          <p:nvPr userDrawn="1"/>
        </p:nvPicPr>
        <p:blipFill>
          <a:blip r:embed="rId5"/>
          <a:stretch>
            <a:fillRect/>
          </a:stretch>
        </p:blipFill>
        <p:spPr>
          <a:xfrm>
            <a:off x="12445160" y="41112500"/>
            <a:ext cx="5852567" cy="2194713"/>
          </a:xfrm>
          <a:prstGeom prst="rect">
            <a:avLst/>
          </a:prstGeom>
          <a:effectLst>
            <a:outerShdw blurRad="457200" dist="138128" algn="tl" rotWithShape="0">
              <a:schemeClr val="tx1">
                <a:alpha val="78000"/>
              </a:schemeClr>
            </a:outerShdw>
          </a:effectLst>
        </p:spPr>
      </p:pic>
      <p:pic>
        <p:nvPicPr>
          <p:cNvPr id="11" name="Picture 10" descr="A logo with white text&#10;&#10;Description automatically generated">
            <a:extLst>
              <a:ext uri="{FF2B5EF4-FFF2-40B4-BE49-F238E27FC236}">
                <a16:creationId xmlns:a16="http://schemas.microsoft.com/office/drawing/2014/main" id="{06860242-B09E-2B34-4940-AFE6D1595C34}"/>
              </a:ext>
            </a:extLst>
          </p:cNvPr>
          <p:cNvPicPr>
            <a:picLocks noChangeAspect="1"/>
          </p:cNvPicPr>
          <p:nvPr userDrawn="1"/>
        </p:nvPicPr>
        <p:blipFill>
          <a:blip r:embed="rId6"/>
          <a:stretch>
            <a:fillRect/>
          </a:stretch>
        </p:blipFill>
        <p:spPr>
          <a:xfrm>
            <a:off x="28397128" y="37766893"/>
            <a:ext cx="3188502" cy="3719919"/>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A041CEE5-7D38-6010-57ED-14513B723704}"/>
              </a:ext>
            </a:extLst>
          </p:cNvPr>
          <p:cNvPicPr>
            <a:picLocks noChangeAspect="1"/>
          </p:cNvPicPr>
          <p:nvPr userDrawn="1"/>
        </p:nvPicPr>
        <p:blipFill>
          <a:blip r:embed="rId7"/>
          <a:stretch>
            <a:fillRect/>
          </a:stretch>
        </p:blipFill>
        <p:spPr>
          <a:xfrm>
            <a:off x="22879050" y="38891103"/>
            <a:ext cx="4011675" cy="2172991"/>
          </a:xfrm>
          <a:prstGeom prst="rect">
            <a:avLst/>
          </a:prstGeom>
        </p:spPr>
      </p:pic>
    </p:spTree>
    <p:extLst>
      <p:ext uri="{BB962C8B-B14F-4D97-AF65-F5344CB8AC3E}">
        <p14:creationId xmlns:p14="http://schemas.microsoft.com/office/powerpoint/2010/main" val="2720520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5A7D2B1-B889-5349-96F3-94AE4DD456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32918400" cy="43891200"/>
          </a:xfrm>
          <a:prstGeom prst="rect">
            <a:avLst/>
          </a:prstGeom>
        </p:spPr>
      </p:pic>
      <p:pic>
        <p:nvPicPr>
          <p:cNvPr id="3" name="Graphic 2">
            <a:extLst>
              <a:ext uri="{FF2B5EF4-FFF2-40B4-BE49-F238E27FC236}">
                <a16:creationId xmlns:a16="http://schemas.microsoft.com/office/drawing/2014/main" id="{C5A431E5-9CDA-AB42-A0BD-C741D700B6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36948533"/>
            <a:ext cx="32918400" cy="6942667"/>
          </a:xfrm>
          <a:prstGeom prst="rect">
            <a:avLst/>
          </a:prstGeom>
        </p:spPr>
      </p:pic>
    </p:spTree>
    <p:extLst>
      <p:ext uri="{BB962C8B-B14F-4D97-AF65-F5344CB8AC3E}">
        <p14:creationId xmlns:p14="http://schemas.microsoft.com/office/powerpoint/2010/main" val="2286552456"/>
      </p:ext>
    </p:extLst>
  </p:cSld>
  <p:clrMap bg1="lt1" tx1="dk1" bg2="lt2" tx2="dk2" accent1="accent1" accent2="accent2" accent3="accent3" accent4="accent4" accent5="accent5" accent6="accent6" hlink="hlink" folHlink="folHlink"/>
  <p:sldLayoutIdLst>
    <p:sldLayoutId id="2147483733" r:id="rId1"/>
  </p:sldLayoutIdLst>
  <p:hf sldNum="0" hdr="0" ftr="0"/>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6C46EA-C9EB-1041-9A5A-C517886766B4}"/>
              </a:ext>
            </a:extLst>
          </p:cNvPr>
          <p:cNvSpPr>
            <a:spLocks noGrp="1"/>
          </p:cNvSpPr>
          <p:nvPr>
            <p:ph type="body" sz="quarter" idx="13"/>
          </p:nvPr>
        </p:nvSpPr>
        <p:spPr>
          <a:xfrm>
            <a:off x="1490471" y="1371600"/>
            <a:ext cx="29946600" cy="1435395"/>
          </a:xfrm>
        </p:spPr>
        <p:txBody>
          <a:bodyPr/>
          <a:lstStyle/>
          <a:p>
            <a:endParaRPr lang="en-US" spc="-150" dirty="0">
              <a:solidFill>
                <a:srgbClr val="1D960B"/>
              </a:solidFill>
            </a:endParaRPr>
          </a:p>
        </p:txBody>
      </p:sp>
      <p:sp>
        <p:nvSpPr>
          <p:cNvPr id="3" name="Text Placeholder 2">
            <a:extLst>
              <a:ext uri="{FF2B5EF4-FFF2-40B4-BE49-F238E27FC236}">
                <a16:creationId xmlns:a16="http://schemas.microsoft.com/office/drawing/2014/main" id="{FFF30C43-4C06-3543-8980-E814C01A7B75}"/>
              </a:ext>
            </a:extLst>
          </p:cNvPr>
          <p:cNvSpPr>
            <a:spLocks noGrp="1"/>
          </p:cNvSpPr>
          <p:nvPr>
            <p:ph type="body" sz="quarter" idx="14"/>
          </p:nvPr>
        </p:nvSpPr>
        <p:spPr>
          <a:xfrm>
            <a:off x="1491738" y="2854845"/>
            <a:ext cx="29946600" cy="914400"/>
          </a:xfrm>
        </p:spPr>
        <p:txBody>
          <a:bodyPr/>
          <a:lstStyle/>
          <a:p>
            <a:r>
              <a:rPr lang="en-US" sz="4800" dirty="0"/>
              <a:t>Author Names go here at 48pt size. If the title wraps to two lines, move this text box down.</a:t>
            </a:r>
          </a:p>
        </p:txBody>
      </p:sp>
      <p:sp>
        <p:nvSpPr>
          <p:cNvPr id="4" name="Text Placeholder 3">
            <a:extLst>
              <a:ext uri="{FF2B5EF4-FFF2-40B4-BE49-F238E27FC236}">
                <a16:creationId xmlns:a16="http://schemas.microsoft.com/office/drawing/2014/main" id="{E91D57E7-0329-394F-9352-C6842BE79DDE}"/>
              </a:ext>
            </a:extLst>
          </p:cNvPr>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1E7E43F8-0139-134A-B0CD-3A16839D12E1}"/>
              </a:ext>
            </a:extLst>
          </p:cNvPr>
          <p:cNvSpPr>
            <a:spLocks noGrp="1"/>
          </p:cNvSpPr>
          <p:nvPr>
            <p:ph type="body" sz="quarter" idx="16"/>
          </p:nvPr>
        </p:nvSpPr>
        <p:spPr/>
        <p:txBody>
          <a:bodyPr/>
          <a:lstStyle/>
          <a:p>
            <a:endParaRPr lang="en-US" dirty="0"/>
          </a:p>
        </p:txBody>
      </p:sp>
      <p:sp>
        <p:nvSpPr>
          <p:cNvPr id="6" name="Text Placeholder 5">
            <a:extLst>
              <a:ext uri="{FF2B5EF4-FFF2-40B4-BE49-F238E27FC236}">
                <a16:creationId xmlns:a16="http://schemas.microsoft.com/office/drawing/2014/main" id="{1F37051E-9535-BE44-97A8-DFE1C8EEF87B}"/>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F109F200-1B27-1040-9A6A-1A3618995A9E}"/>
              </a:ext>
            </a:extLst>
          </p:cNvPr>
          <p:cNvSpPr>
            <a:spLocks noGrp="1"/>
          </p:cNvSpPr>
          <p:nvPr>
            <p:ph type="body" sz="quarter" idx="18"/>
          </p:nvPr>
        </p:nvSpPr>
        <p:spPr/>
        <p:txBody>
          <a:bodyPr/>
          <a:lstStyle/>
          <a:p>
            <a:endParaRPr lang="en-US"/>
          </a:p>
        </p:txBody>
      </p:sp>
      <p:sp>
        <p:nvSpPr>
          <p:cNvPr id="11" name="TextBox 10">
            <a:extLst>
              <a:ext uri="{FF2B5EF4-FFF2-40B4-BE49-F238E27FC236}">
                <a16:creationId xmlns:a16="http://schemas.microsoft.com/office/drawing/2014/main" id="{A8DBBB55-B0DA-E011-708B-555FF394FE73}"/>
              </a:ext>
            </a:extLst>
          </p:cNvPr>
          <p:cNvSpPr txBox="1"/>
          <p:nvPr/>
        </p:nvSpPr>
        <p:spPr>
          <a:xfrm>
            <a:off x="1457813" y="4167554"/>
            <a:ext cx="14603621" cy="1501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1E960B"/>
                </a:solidFill>
                <a:effectLst/>
                <a:uLnTx/>
                <a:uFillTx/>
                <a:latin typeface="Arial" panose="020B0604020202020204"/>
                <a:ea typeface="+mn-ea"/>
                <a:cs typeface="+mn-cs"/>
              </a:rPr>
              <a:t>Here is a heading (72pt)</a:t>
            </a:r>
            <a:endParaRPr kumimoji="0" lang="en-US" sz="3600" b="1" i="0" u="none" strike="noStrike" kern="1200" cap="none" spc="0" normalizeH="0" baseline="0" noProof="0" dirty="0">
              <a:ln>
                <a:noFill/>
              </a:ln>
              <a:solidFill>
                <a:srgbClr val="1E960B"/>
              </a:solidFill>
              <a:effectLst/>
              <a:uLnTx/>
              <a:uFillTx/>
              <a:latin typeface="Arial" panose="020B0604020202020204"/>
              <a:ea typeface="+mn-ea"/>
              <a:cs typeface="+mn-cs"/>
            </a:endParaRPr>
          </a:p>
          <a:p>
            <a:r>
              <a:rPr lang="en-US" sz="3600" dirty="0"/>
              <a:t>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a:t>
            </a:r>
          </a:p>
          <a:p>
            <a:endParaRPr lang="en-US" sz="3200" dirty="0"/>
          </a:p>
          <a:p>
            <a:r>
              <a:rPr lang="en-US" sz="4800" b="1" dirty="0">
                <a:solidFill>
                  <a:srgbClr val="1E960B"/>
                </a:solidFill>
              </a:rPr>
              <a:t>Subheading (48pt and Bold):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rPr>
              <a:t>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a:t>
            </a:r>
          </a:p>
          <a:p>
            <a:endParaRPr lang="en-US" sz="4400" b="1" dirty="0">
              <a:solidFill>
                <a:srgbClr val="CF6F29"/>
              </a:solidFill>
            </a:endParaRPr>
          </a:p>
          <a:p>
            <a:r>
              <a:rPr lang="en-US" sz="3600" b="1" dirty="0"/>
              <a:t>Here is a bulleted list:</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 </a:t>
            </a:r>
          </a:p>
          <a:p>
            <a:endParaRPr lang="en-US" dirty="0"/>
          </a:p>
        </p:txBody>
      </p:sp>
      <p:sp>
        <p:nvSpPr>
          <p:cNvPr id="14" name="TextBox 13">
            <a:extLst>
              <a:ext uri="{FF2B5EF4-FFF2-40B4-BE49-F238E27FC236}">
                <a16:creationId xmlns:a16="http://schemas.microsoft.com/office/drawing/2014/main" id="{D5FC288F-DDDC-5E0A-1A37-BF198B44EDE9}"/>
              </a:ext>
            </a:extLst>
          </p:cNvPr>
          <p:cNvSpPr txBox="1"/>
          <p:nvPr/>
        </p:nvSpPr>
        <p:spPr>
          <a:xfrm>
            <a:off x="16839327" y="4167554"/>
            <a:ext cx="14603621" cy="1501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1E960B"/>
                </a:solidFill>
                <a:effectLst/>
                <a:uLnTx/>
                <a:uFillTx/>
                <a:latin typeface="Arial" panose="020B0604020202020204"/>
                <a:ea typeface="+mn-ea"/>
                <a:cs typeface="+mn-cs"/>
              </a:rPr>
              <a:t>Here is a heading (72pt)</a:t>
            </a:r>
            <a:endParaRPr kumimoji="0" lang="en-US" sz="3600" b="1" i="0" u="none" strike="noStrike" kern="1200" cap="none" spc="0" normalizeH="0" baseline="0" noProof="0" dirty="0">
              <a:ln>
                <a:noFill/>
              </a:ln>
              <a:solidFill>
                <a:srgbClr val="1E960B"/>
              </a:solidFill>
              <a:effectLst/>
              <a:uLnTx/>
              <a:uFillTx/>
              <a:latin typeface="Arial" panose="020B0604020202020204"/>
              <a:ea typeface="+mn-ea"/>
              <a:cs typeface="+mn-cs"/>
            </a:endParaRPr>
          </a:p>
          <a:p>
            <a:r>
              <a:rPr lang="en-US" sz="3600" dirty="0"/>
              <a:t>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a:t>
            </a:r>
          </a:p>
          <a:p>
            <a:endParaRPr lang="en-US" sz="3200" dirty="0"/>
          </a:p>
          <a:p>
            <a:r>
              <a:rPr lang="en-US" sz="4800" b="1" dirty="0">
                <a:solidFill>
                  <a:srgbClr val="1E960B"/>
                </a:solidFill>
              </a:rPr>
              <a:t>Subheading (48pt and Bold):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rPr>
              <a:t>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a:t>
            </a:r>
          </a:p>
          <a:p>
            <a:endParaRPr lang="en-US" sz="4400" b="1" dirty="0">
              <a:solidFill>
                <a:srgbClr val="CF6F29"/>
              </a:solidFill>
            </a:endParaRPr>
          </a:p>
          <a:p>
            <a:r>
              <a:rPr lang="en-US" sz="3600" b="1" dirty="0"/>
              <a:t>Here is a bulleted list:</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 </a:t>
            </a:r>
          </a:p>
          <a:p>
            <a:endParaRPr lang="en-US" dirty="0"/>
          </a:p>
        </p:txBody>
      </p:sp>
      <p:sp>
        <p:nvSpPr>
          <p:cNvPr id="15" name="Rectangle 14">
            <a:extLst>
              <a:ext uri="{FF2B5EF4-FFF2-40B4-BE49-F238E27FC236}">
                <a16:creationId xmlns:a16="http://schemas.microsoft.com/office/drawing/2014/main" id="{C2915EB8-D5A3-028E-6859-DC8FB9A455F5}"/>
              </a:ext>
            </a:extLst>
          </p:cNvPr>
          <p:cNvSpPr/>
          <p:nvPr/>
        </p:nvSpPr>
        <p:spPr>
          <a:xfrm>
            <a:off x="1490471" y="19169743"/>
            <a:ext cx="14570963" cy="75438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DB8D68-A979-3E26-9656-0D29846AE605}"/>
              </a:ext>
            </a:extLst>
          </p:cNvPr>
          <p:cNvSpPr/>
          <p:nvPr/>
        </p:nvSpPr>
        <p:spPr>
          <a:xfrm>
            <a:off x="16839329" y="19169743"/>
            <a:ext cx="14570963" cy="75438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49F362F-B936-AF56-E804-04538FFEFB93}"/>
              </a:ext>
            </a:extLst>
          </p:cNvPr>
          <p:cNvSpPr txBox="1"/>
          <p:nvPr/>
        </p:nvSpPr>
        <p:spPr>
          <a:xfrm>
            <a:off x="1490471" y="26974800"/>
            <a:ext cx="14570963" cy="523220"/>
          </a:xfrm>
          <a:prstGeom prst="rect">
            <a:avLst/>
          </a:prstGeom>
          <a:noFill/>
        </p:spPr>
        <p:txBody>
          <a:bodyPr wrap="square" rtlCol="0">
            <a:spAutoFit/>
          </a:bodyPr>
          <a:lstStyle/>
          <a:p>
            <a:r>
              <a:rPr lang="en-US" sz="2800" dirty="0"/>
              <a:t>Figure/Photo Caption goes here. No smaller than 28 pt. </a:t>
            </a:r>
          </a:p>
        </p:txBody>
      </p:sp>
      <p:sp>
        <p:nvSpPr>
          <p:cNvPr id="18" name="TextBox 17">
            <a:extLst>
              <a:ext uri="{FF2B5EF4-FFF2-40B4-BE49-F238E27FC236}">
                <a16:creationId xmlns:a16="http://schemas.microsoft.com/office/drawing/2014/main" id="{1BDA62BB-47C6-8BFF-F2AE-B2684BCA3D4F}"/>
              </a:ext>
            </a:extLst>
          </p:cNvPr>
          <p:cNvSpPr txBox="1"/>
          <p:nvPr/>
        </p:nvSpPr>
        <p:spPr>
          <a:xfrm>
            <a:off x="16839329" y="26974800"/>
            <a:ext cx="14570963" cy="523220"/>
          </a:xfrm>
          <a:prstGeom prst="rect">
            <a:avLst/>
          </a:prstGeom>
          <a:noFill/>
        </p:spPr>
        <p:txBody>
          <a:bodyPr wrap="square" rtlCol="0">
            <a:spAutoFit/>
          </a:bodyPr>
          <a:lstStyle/>
          <a:p>
            <a:r>
              <a:rPr lang="en-US" sz="2800" dirty="0"/>
              <a:t>Figure/Photo Caption goes here. No smaller than 28 pt. </a:t>
            </a:r>
          </a:p>
        </p:txBody>
      </p:sp>
    </p:spTree>
    <p:extLst>
      <p:ext uri="{BB962C8B-B14F-4D97-AF65-F5344CB8AC3E}">
        <p14:creationId xmlns:p14="http://schemas.microsoft.com/office/powerpoint/2010/main" val="2875284091"/>
      </p:ext>
    </p:extLst>
  </p:cSld>
  <p:clrMapOvr>
    <a:masterClrMapping/>
  </p:clrMapOvr>
</p:sld>
</file>

<file path=ppt/theme/theme1.xml><?xml version="1.0" encoding="utf-8"?>
<a:theme xmlns:a="http://schemas.openxmlformats.org/drawingml/2006/main" name="36x48 Poster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x48_Poster_Template" id="{E898E9F7-46BC-9E48-BD59-AC25DDE763C8}" vid="{52E6E89F-21CB-EF4F-9792-C466AC466E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36x48 Poster Template</Template>
  <TotalTime>1353</TotalTime>
  <Words>590</Words>
  <Application>Microsoft Macintosh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36x48 Poster Template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Munson, Derek M</dc:creator>
  <cp:lastModifiedBy>Munson, Derek M</cp:lastModifiedBy>
  <cp:revision>9</cp:revision>
  <dcterms:created xsi:type="dcterms:W3CDTF">2024-04-09T23:13:16Z</dcterms:created>
  <dcterms:modified xsi:type="dcterms:W3CDTF">2024-04-12T17:47:02Z</dcterms:modified>
</cp:coreProperties>
</file>