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960B"/>
    <a:srgbClr val="CF702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312"/>
    <p:restoredTop sz="97550"/>
  </p:normalViewPr>
  <p:slideViewPr>
    <p:cSldViewPr snapToGrid="0" snapToObjects="1">
      <p:cViewPr>
        <p:scale>
          <a:sx n="46" d="100"/>
          <a:sy n="46" d="100"/>
        </p:scale>
        <p:origin x="1264" y="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34CBC1-5AB1-6F48-9375-280B39A78B94}" type="datetimeFigureOut">
              <a:rPr lang="en-US" smtClean="0"/>
              <a:t>4/12/24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9E8A33-9758-E943-9E5F-3D6D715DCE6F}" type="slidenum">
              <a:rPr lang="en-US" smtClean="0"/>
              <a:t>‹#›</a:t>
            </a:fld>
            <a:endParaRPr lang="en-US"/>
          </a:p>
        </p:txBody>
      </p:sp>
    </p:spTree>
    <p:extLst>
      <p:ext uri="{BB962C8B-B14F-4D97-AF65-F5344CB8AC3E}">
        <p14:creationId xmlns:p14="http://schemas.microsoft.com/office/powerpoint/2010/main" val="1748486046"/>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file must print at </a:t>
            </a:r>
            <a:r>
              <a:rPr lang="en-US" b="1" dirty="0">
                <a:solidFill>
                  <a:srgbClr val="FF0000"/>
                </a:solidFill>
              </a:rPr>
              <a:t>100% SCALE </a:t>
            </a:r>
            <a:r>
              <a:rPr lang="en-US" dirty="0"/>
              <a:t>to achieve a final print size of 48” wide x 36” tall.</a:t>
            </a:r>
          </a:p>
          <a:p>
            <a:endParaRPr lang="en-US" dirty="0"/>
          </a:p>
          <a:p>
            <a:r>
              <a:rPr lang="en-US" baseline="0" dirty="0"/>
              <a:t>• Contact Digital Duplicating (375-2969, http://</a:t>
            </a:r>
            <a:r>
              <a:rPr lang="en-US" baseline="0" dirty="0" err="1"/>
              <a:t>digitalduplicating.pnl.gov</a:t>
            </a:r>
            <a:r>
              <a:rPr lang="en-US" baseline="0" dirty="0"/>
              <a:t>) to order poster printing and finishing services for your completed poster design.</a:t>
            </a:r>
          </a:p>
          <a:p>
            <a:endParaRPr lang="en-US" baseline="0" dirty="0"/>
          </a:p>
          <a:p>
            <a:r>
              <a:rPr lang="en-US" baseline="0" dirty="0"/>
              <a:t>• Remember to have your poster cleared for public display/distribution through the Information Release system (https://</a:t>
            </a:r>
            <a:r>
              <a:rPr lang="en-US" baseline="0" dirty="0" err="1"/>
              <a:t>informationrelease.pnl.gov</a:t>
            </a:r>
            <a:r>
              <a:rPr lang="en-US" baseline="0" dirty="0"/>
              <a:t>). A text placeholder for your poster’s Clearance Number is included in the footer.</a:t>
            </a:r>
          </a:p>
        </p:txBody>
      </p:sp>
      <p:sp>
        <p:nvSpPr>
          <p:cNvPr id="4" name="Slide Number Placeholder 3"/>
          <p:cNvSpPr>
            <a:spLocks noGrp="1"/>
          </p:cNvSpPr>
          <p:nvPr>
            <p:ph type="sldNum" sz="quarter" idx="5"/>
          </p:nvPr>
        </p:nvSpPr>
        <p:spPr/>
        <p:txBody>
          <a:bodyPr/>
          <a:lstStyle/>
          <a:p>
            <a:fld id="{939E8A33-9758-E943-9E5F-3D6D715DCE6F}" type="slidenum">
              <a:rPr lang="en-US" smtClean="0"/>
              <a:t>1</a:t>
            </a:fld>
            <a:endParaRPr lang="en-US"/>
          </a:p>
        </p:txBody>
      </p:sp>
    </p:spTree>
    <p:extLst>
      <p:ext uri="{BB962C8B-B14F-4D97-AF65-F5344CB8AC3E}">
        <p14:creationId xmlns:p14="http://schemas.microsoft.com/office/powerpoint/2010/main" val="1021265893"/>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 Id="rId9" Type="http://schemas.openxmlformats.org/officeDocument/2006/relationships/image" Target="../media/image1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8x36 Poster Layout">
    <p:spTree>
      <p:nvGrpSpPr>
        <p:cNvPr id="1" name=""/>
        <p:cNvGrpSpPr/>
        <p:nvPr/>
      </p:nvGrpSpPr>
      <p:grpSpPr>
        <a:xfrm>
          <a:off x="0" y="0"/>
          <a:ext cx="0" cy="0"/>
          <a:chOff x="0" y="0"/>
          <a:chExt cx="0" cy="0"/>
        </a:xfrm>
      </p:grpSpPr>
      <p:pic>
        <p:nvPicPr>
          <p:cNvPr id="6" name="Picture 5" descr="A green light in a dark room&#10;&#10;Description automatically generated">
            <a:extLst>
              <a:ext uri="{FF2B5EF4-FFF2-40B4-BE49-F238E27FC236}">
                <a16:creationId xmlns:a16="http://schemas.microsoft.com/office/drawing/2014/main" id="{8D56375A-2022-8624-8C64-97E9BE1A85EC}"/>
              </a:ext>
            </a:extLst>
          </p:cNvPr>
          <p:cNvPicPr>
            <a:picLocks noChangeAspect="1"/>
          </p:cNvPicPr>
          <p:nvPr userDrawn="1"/>
        </p:nvPicPr>
        <p:blipFill>
          <a:blip r:embed="rId2"/>
          <a:stretch>
            <a:fillRect/>
          </a:stretch>
        </p:blipFill>
        <p:spPr>
          <a:xfrm>
            <a:off x="36706628" y="-32554"/>
            <a:ext cx="7347858" cy="33065362"/>
          </a:xfrm>
          <a:prstGeom prst="rect">
            <a:avLst/>
          </a:prstGeom>
        </p:spPr>
      </p:pic>
      <p:sp>
        <p:nvSpPr>
          <p:cNvPr id="16" name="TextBox 15">
            <a:extLst>
              <a:ext uri="{FF2B5EF4-FFF2-40B4-BE49-F238E27FC236}">
                <a16:creationId xmlns:a16="http://schemas.microsoft.com/office/drawing/2014/main" id="{35BF99F6-4555-924C-BE72-F00E2103D537}"/>
              </a:ext>
            </a:extLst>
          </p:cNvPr>
          <p:cNvSpPr txBox="1"/>
          <p:nvPr userDrawn="1"/>
        </p:nvSpPr>
        <p:spPr>
          <a:xfrm>
            <a:off x="1231468" y="31616736"/>
            <a:ext cx="7315200" cy="355124"/>
          </a:xfrm>
          <a:prstGeom prst="rect">
            <a:avLst/>
          </a:prstGeom>
          <a:noFill/>
        </p:spPr>
        <p:txBody>
          <a:bodyPr wrap="none" lIns="0" tIns="0" rIns="0" bIns="0" rtlCol="0" anchor="b" anchorCtr="0">
            <a:noAutofit/>
          </a:bodyPr>
          <a:lstStyle/>
          <a:p>
            <a:r>
              <a:rPr lang="en-US" sz="1700" b="0" i="0" dirty="0">
                <a:solidFill>
                  <a:srgbClr val="57595B"/>
                </a:solidFill>
                <a:latin typeface="Arial" panose="020B0604020202020204" pitchFamily="34" charset="0"/>
                <a:cs typeface="Arial" panose="020B0604020202020204" pitchFamily="34" charset="0"/>
              </a:rPr>
              <a:t>PNNL is operated by Battelle for the U.S. Department of Energy</a:t>
            </a:r>
          </a:p>
        </p:txBody>
      </p:sp>
      <p:sp>
        <p:nvSpPr>
          <p:cNvPr id="17" name="Text Placeholder 5">
            <a:extLst>
              <a:ext uri="{FF2B5EF4-FFF2-40B4-BE49-F238E27FC236}">
                <a16:creationId xmlns:a16="http://schemas.microsoft.com/office/drawing/2014/main" id="{010B421D-F8A8-6E4C-9266-3CCFE67A1A1B}"/>
              </a:ext>
            </a:extLst>
          </p:cNvPr>
          <p:cNvSpPr>
            <a:spLocks noGrp="1"/>
          </p:cNvSpPr>
          <p:nvPr>
            <p:ph type="body" sz="quarter" idx="13" hasCustomPrompt="1"/>
          </p:nvPr>
        </p:nvSpPr>
        <p:spPr>
          <a:xfrm>
            <a:off x="1282268" y="1828802"/>
            <a:ext cx="37490400" cy="1336420"/>
          </a:xfrm>
          <a:prstGeom prst="rect">
            <a:avLst/>
          </a:prstGeom>
        </p:spPr>
        <p:txBody>
          <a:bodyPr lIns="0" tIns="0" rIns="0" bIns="0" anchor="t" anchorCtr="0"/>
          <a:lstStyle>
            <a:lvl1pPr marL="0" indent="0">
              <a:spcBef>
                <a:spcPts val="0"/>
              </a:spcBef>
              <a:buFontTx/>
              <a:buNone/>
              <a:defRPr sz="9600" b="1">
                <a:solidFill>
                  <a:srgbClr val="1E960B"/>
                </a:solidFill>
                <a:latin typeface="Arial" panose="020B0604020202020204" pitchFamily="34" charset="0"/>
                <a:cs typeface="Arial" panose="020B0604020202020204" pitchFamily="34" charset="0"/>
              </a:defRPr>
            </a:lvl1pPr>
            <a:lvl2pPr marL="2743220" indent="0">
              <a:buFontTx/>
              <a:buNone/>
              <a:defRPr>
                <a:latin typeface="Arial" panose="020B0604020202020204" pitchFamily="34" charset="0"/>
                <a:cs typeface="Arial" panose="020B0604020202020204" pitchFamily="34" charset="0"/>
              </a:defRPr>
            </a:lvl2pPr>
            <a:lvl3pPr marL="5486438" indent="0">
              <a:buFontTx/>
              <a:buNone/>
              <a:defRPr>
                <a:latin typeface="Arial" panose="020B0604020202020204" pitchFamily="34" charset="0"/>
                <a:cs typeface="Arial" panose="020B0604020202020204" pitchFamily="34" charset="0"/>
              </a:defRPr>
            </a:lvl3pPr>
            <a:lvl4pPr marL="8229658" indent="0">
              <a:buFontTx/>
              <a:buNone/>
              <a:defRPr>
                <a:latin typeface="Arial" panose="020B0604020202020204" pitchFamily="34" charset="0"/>
                <a:cs typeface="Arial" panose="020B0604020202020204" pitchFamily="34" charset="0"/>
              </a:defRPr>
            </a:lvl4pPr>
            <a:lvl5pPr marL="10972876" indent="0">
              <a:buFontTx/>
              <a:buNone/>
              <a:defRPr>
                <a:latin typeface="Arial" panose="020B0604020202020204" pitchFamily="34" charset="0"/>
                <a:cs typeface="Arial" panose="020B0604020202020204" pitchFamily="34" charset="0"/>
              </a:defRPr>
            </a:lvl5pPr>
          </a:lstStyle>
          <a:p>
            <a:pPr lvl="0"/>
            <a:r>
              <a:rPr lang="en-US" dirty="0"/>
              <a:t>Click to add poster title (96pt)</a:t>
            </a:r>
          </a:p>
        </p:txBody>
      </p:sp>
      <p:sp>
        <p:nvSpPr>
          <p:cNvPr id="19" name="Text Placeholder 13">
            <a:extLst>
              <a:ext uri="{FF2B5EF4-FFF2-40B4-BE49-F238E27FC236}">
                <a16:creationId xmlns:a16="http://schemas.microsoft.com/office/drawing/2014/main" id="{CBA13609-3DBD-224C-B744-DCE54F468B19}"/>
              </a:ext>
            </a:extLst>
          </p:cNvPr>
          <p:cNvSpPr>
            <a:spLocks noGrp="1"/>
          </p:cNvSpPr>
          <p:nvPr>
            <p:ph type="body" sz="quarter" idx="15" hasCustomPrompt="1"/>
          </p:nvPr>
        </p:nvSpPr>
        <p:spPr>
          <a:xfrm>
            <a:off x="33668208" y="31767726"/>
            <a:ext cx="2743200" cy="203980"/>
          </a:xfrm>
          <a:prstGeom prst="rect">
            <a:avLst/>
          </a:prstGeom>
        </p:spPr>
        <p:txBody>
          <a:bodyPr lIns="0" tIns="0" rIns="0" bIns="0" anchor="b" anchorCtr="0"/>
          <a:lstStyle>
            <a:lvl1pPr marL="0" indent="0" algn="l">
              <a:buNone/>
              <a:defRPr sz="1640" b="0" i="0">
                <a:solidFill>
                  <a:srgbClr val="57595B"/>
                </a:solidFill>
                <a:latin typeface="Arial" panose="020B0604020202020204" pitchFamily="34" charset="0"/>
                <a:cs typeface="Arial" panose="020B0604020202020204" pitchFamily="34" charset="0"/>
              </a:defRPr>
            </a:lvl1pPr>
            <a:lvl2pPr marL="2743220" indent="0">
              <a:buNone/>
              <a:defRPr sz="3000"/>
            </a:lvl2pPr>
            <a:lvl3pPr marL="5486438" indent="0">
              <a:buNone/>
              <a:defRPr sz="3000"/>
            </a:lvl3pPr>
            <a:lvl4pPr marL="8229658" indent="0">
              <a:buNone/>
              <a:defRPr sz="3000"/>
            </a:lvl4pPr>
            <a:lvl5pPr marL="10972876" indent="0">
              <a:buNone/>
              <a:defRPr sz="3000"/>
            </a:lvl5pPr>
          </a:lstStyle>
          <a:p>
            <a:pPr lvl="0"/>
            <a:r>
              <a:rPr lang="en-US" dirty="0"/>
              <a:t>Click to add clearance #</a:t>
            </a:r>
          </a:p>
        </p:txBody>
      </p:sp>
      <p:sp>
        <p:nvSpPr>
          <p:cNvPr id="20" name="TextBox 19">
            <a:extLst>
              <a:ext uri="{FF2B5EF4-FFF2-40B4-BE49-F238E27FC236}">
                <a16:creationId xmlns:a16="http://schemas.microsoft.com/office/drawing/2014/main" id="{F77AF0E3-04B0-0344-BA96-88E8D5778928}"/>
              </a:ext>
            </a:extLst>
          </p:cNvPr>
          <p:cNvSpPr txBox="1"/>
          <p:nvPr userDrawn="1"/>
        </p:nvSpPr>
        <p:spPr>
          <a:xfrm>
            <a:off x="31528512" y="31767726"/>
            <a:ext cx="1828800" cy="203980"/>
          </a:xfrm>
          <a:prstGeom prst="rect">
            <a:avLst/>
          </a:prstGeom>
          <a:noFill/>
        </p:spPr>
        <p:txBody>
          <a:bodyPr wrap="none" lIns="0" tIns="0" rIns="0" bIns="0" rtlCol="0" anchor="b" anchorCtr="0">
            <a:noAutofit/>
          </a:bodyPr>
          <a:lstStyle/>
          <a:p>
            <a:pPr algn="r"/>
            <a:fld id="{52F2AE7A-8004-9D4E-B8BB-3E1DD80B0CAD}" type="datetime1">
              <a:rPr lang="en-US" sz="1640" b="0" i="0" smtClean="0">
                <a:solidFill>
                  <a:srgbClr val="57595B"/>
                </a:solidFill>
                <a:latin typeface="Arial" panose="020B0604020202020204" pitchFamily="34" charset="0"/>
                <a:cs typeface="Arial" panose="020B0604020202020204" pitchFamily="34" charset="0"/>
              </a:rPr>
              <a:pPr algn="r"/>
              <a:t>4/12/24</a:t>
            </a:fld>
            <a:endParaRPr lang="en-US" sz="1640" b="0" i="0" dirty="0">
              <a:solidFill>
                <a:srgbClr val="57595B"/>
              </a:solidFill>
              <a:latin typeface="Arial" panose="020B0604020202020204" pitchFamily="34" charset="0"/>
              <a:cs typeface="Arial" panose="020B0604020202020204" pitchFamily="34" charset="0"/>
            </a:endParaRPr>
          </a:p>
        </p:txBody>
      </p:sp>
      <p:cxnSp>
        <p:nvCxnSpPr>
          <p:cNvPr id="21" name="Straight Connector 20">
            <a:extLst>
              <a:ext uri="{FF2B5EF4-FFF2-40B4-BE49-F238E27FC236}">
                <a16:creationId xmlns:a16="http://schemas.microsoft.com/office/drawing/2014/main" id="{4219DC05-58FC-1E40-8EF4-D3C460D5583C}"/>
              </a:ext>
            </a:extLst>
          </p:cNvPr>
          <p:cNvCxnSpPr/>
          <p:nvPr userDrawn="1"/>
        </p:nvCxnSpPr>
        <p:spPr>
          <a:xfrm>
            <a:off x="33503616" y="31737900"/>
            <a:ext cx="0" cy="219456"/>
          </a:xfrm>
          <a:prstGeom prst="line">
            <a:avLst/>
          </a:prstGeom>
          <a:ln w="6350">
            <a:solidFill>
              <a:srgbClr val="57595B"/>
            </a:solidFill>
          </a:ln>
        </p:spPr>
        <p:style>
          <a:lnRef idx="1">
            <a:schemeClr val="accent1"/>
          </a:lnRef>
          <a:fillRef idx="0">
            <a:schemeClr val="accent1"/>
          </a:fillRef>
          <a:effectRef idx="0">
            <a:schemeClr val="accent1"/>
          </a:effectRef>
          <a:fontRef idx="minor">
            <a:schemeClr val="tx1"/>
          </a:fontRef>
        </p:style>
      </p:cxnSp>
      <p:pic>
        <p:nvPicPr>
          <p:cNvPr id="22" name="Graphic 21">
            <a:extLst>
              <a:ext uri="{FF2B5EF4-FFF2-40B4-BE49-F238E27FC236}">
                <a16:creationId xmlns:a16="http://schemas.microsoft.com/office/drawing/2014/main" id="{AE4EE59C-CF0F-1F4C-BABD-491B3545B5C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244168" y="30435032"/>
            <a:ext cx="2743200" cy="762000"/>
          </a:xfrm>
          <a:prstGeom prst="rect">
            <a:avLst/>
          </a:prstGeom>
        </p:spPr>
      </p:pic>
      <p:pic>
        <p:nvPicPr>
          <p:cNvPr id="23" name="Graphic 22">
            <a:extLst>
              <a:ext uri="{FF2B5EF4-FFF2-40B4-BE49-F238E27FC236}">
                <a16:creationId xmlns:a16="http://schemas.microsoft.com/office/drawing/2014/main" id="{79341E2D-3ED2-E240-B533-E2B7D7205A0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4439128" y="30675316"/>
            <a:ext cx="3054096" cy="509016"/>
          </a:xfrm>
          <a:prstGeom prst="rect">
            <a:avLst/>
          </a:prstGeom>
        </p:spPr>
      </p:pic>
      <p:sp>
        <p:nvSpPr>
          <p:cNvPr id="26" name="TextBox 25">
            <a:extLst>
              <a:ext uri="{FF2B5EF4-FFF2-40B4-BE49-F238E27FC236}">
                <a16:creationId xmlns:a16="http://schemas.microsoft.com/office/drawing/2014/main" id="{7A570FA0-A5DD-3049-A82A-11DF4B27A207}"/>
              </a:ext>
            </a:extLst>
          </p:cNvPr>
          <p:cNvSpPr txBox="1"/>
          <p:nvPr userDrawn="1"/>
        </p:nvSpPr>
        <p:spPr>
          <a:xfrm>
            <a:off x="9601200" y="31107888"/>
            <a:ext cx="5486400" cy="365760"/>
          </a:xfrm>
          <a:prstGeom prst="rect">
            <a:avLst/>
          </a:prstGeom>
          <a:noFill/>
        </p:spPr>
        <p:txBody>
          <a:bodyPr wrap="none" lIns="0" tIns="0" rIns="0" bIns="0" rtlCol="0">
            <a:noAutofit/>
          </a:bodyPr>
          <a:lstStyle/>
          <a:p>
            <a:pPr algn="l"/>
            <a:r>
              <a:rPr lang="en-US" sz="2250" dirty="0">
                <a:solidFill>
                  <a:srgbClr val="57595B"/>
                </a:solidFill>
                <a:latin typeface="Arial" panose="020B0604020202020204" pitchFamily="34" charset="0"/>
                <a:cs typeface="Arial" panose="020B0604020202020204" pitchFamily="34" charset="0"/>
              </a:rPr>
              <a:t>For additional information, contact:</a:t>
            </a:r>
          </a:p>
        </p:txBody>
      </p:sp>
      <p:pic>
        <p:nvPicPr>
          <p:cNvPr id="5" name="Picture 4" descr="A green and white text on a black background&#10;&#10;Description automatically generated">
            <a:extLst>
              <a:ext uri="{FF2B5EF4-FFF2-40B4-BE49-F238E27FC236}">
                <a16:creationId xmlns:a16="http://schemas.microsoft.com/office/drawing/2014/main" id="{35488D9D-F9D1-43EB-32B3-57C2C1083F6E}"/>
              </a:ext>
            </a:extLst>
          </p:cNvPr>
          <p:cNvPicPr>
            <a:picLocks noChangeAspect="1"/>
          </p:cNvPicPr>
          <p:nvPr userDrawn="1"/>
        </p:nvPicPr>
        <p:blipFill>
          <a:blip r:embed="rId7"/>
          <a:stretch>
            <a:fillRect/>
          </a:stretch>
        </p:blipFill>
        <p:spPr>
          <a:xfrm rot="16200000">
            <a:off x="36693600" y="16033510"/>
            <a:ext cx="9697486" cy="3636558"/>
          </a:xfrm>
          <a:prstGeom prst="rect">
            <a:avLst/>
          </a:prstGeom>
          <a:effectLst>
            <a:outerShdw blurRad="457200" dist="138128" algn="tl" rotWithShape="0">
              <a:schemeClr val="tx1">
                <a:alpha val="78000"/>
              </a:schemeClr>
            </a:outerShdw>
          </a:effectLst>
        </p:spPr>
      </p:pic>
      <p:sp>
        <p:nvSpPr>
          <p:cNvPr id="29" name="Text Placeholder 7">
            <a:extLst>
              <a:ext uri="{FF2B5EF4-FFF2-40B4-BE49-F238E27FC236}">
                <a16:creationId xmlns:a16="http://schemas.microsoft.com/office/drawing/2014/main" id="{29784222-63BB-83E3-AE87-F97A163C0DE1}"/>
              </a:ext>
            </a:extLst>
          </p:cNvPr>
          <p:cNvSpPr>
            <a:spLocks noGrp="1"/>
          </p:cNvSpPr>
          <p:nvPr>
            <p:ph type="body" sz="quarter" idx="14" hasCustomPrompt="1"/>
          </p:nvPr>
        </p:nvSpPr>
        <p:spPr>
          <a:xfrm>
            <a:off x="1282267" y="3165222"/>
            <a:ext cx="37490395" cy="914400"/>
          </a:xfrm>
          <a:prstGeom prst="rect">
            <a:avLst/>
          </a:prstGeom>
        </p:spPr>
        <p:txBody>
          <a:bodyPr lIns="0" tIns="0" rIns="0" bIns="0"/>
          <a:lstStyle>
            <a:lvl1pPr marL="0" marR="0" indent="0" algn="l" defTabSz="3104240" rtl="0" eaLnBrk="1" fontAlgn="auto" latinLnBrk="0" hangingPunct="1">
              <a:lnSpc>
                <a:spcPct val="90000"/>
              </a:lnSpc>
              <a:spcBef>
                <a:spcPts val="0"/>
              </a:spcBef>
              <a:spcAft>
                <a:spcPts val="0"/>
              </a:spcAft>
              <a:buClrTx/>
              <a:buSzTx/>
              <a:buFont typeface="Arial" panose="020B0604020202020204" pitchFamily="34" charset="0"/>
              <a:buNone/>
              <a:tabLst/>
              <a:defRPr sz="5400">
                <a:solidFill>
                  <a:srgbClr val="57595B"/>
                </a:solidFill>
                <a:latin typeface="Arial" panose="020B0604020202020204" pitchFamily="34" charset="0"/>
                <a:cs typeface="Arial" panose="020B0604020202020204" pitchFamily="34" charset="0"/>
              </a:defRPr>
            </a:lvl1pPr>
            <a:lvl2pPr marL="1293452" indent="0">
              <a:buNone/>
              <a:defRPr/>
            </a:lvl2pPr>
            <a:lvl3pPr marL="2586903" indent="0">
              <a:buNone/>
              <a:defRPr/>
            </a:lvl3pPr>
            <a:lvl4pPr marL="3880355" indent="0">
              <a:buNone/>
              <a:defRPr/>
            </a:lvl4pPr>
            <a:lvl5pPr marL="5173806" indent="0">
              <a:buNone/>
              <a:defRPr/>
            </a:lvl5pPr>
          </a:lstStyle>
          <a:p>
            <a:r>
              <a:rPr lang="en-US" sz="5400" dirty="0"/>
              <a:t>Author Names go here at 48pt size. If the title wraps to two lines, move this text box down.</a:t>
            </a:r>
          </a:p>
        </p:txBody>
      </p:sp>
      <p:pic>
        <p:nvPicPr>
          <p:cNvPr id="4" name="Picture 3" descr="A logo with white text&#10;&#10;Description automatically generated">
            <a:extLst>
              <a:ext uri="{FF2B5EF4-FFF2-40B4-BE49-F238E27FC236}">
                <a16:creationId xmlns:a16="http://schemas.microsoft.com/office/drawing/2014/main" id="{EC6FDCA3-DCBF-8B1B-26C5-477DD9CB602F}"/>
              </a:ext>
            </a:extLst>
          </p:cNvPr>
          <p:cNvPicPr>
            <a:picLocks noChangeAspect="1"/>
          </p:cNvPicPr>
          <p:nvPr userDrawn="1"/>
        </p:nvPicPr>
        <p:blipFill>
          <a:blip r:embed="rId8"/>
          <a:stretch>
            <a:fillRect/>
          </a:stretch>
        </p:blipFill>
        <p:spPr>
          <a:xfrm>
            <a:off x="39003182" y="27209721"/>
            <a:ext cx="4081701" cy="4761985"/>
          </a:xfrm>
          <a:prstGeom prst="rect">
            <a:avLst/>
          </a:prstGeom>
        </p:spPr>
      </p:pic>
      <p:pic>
        <p:nvPicPr>
          <p:cNvPr id="3" name="Picture 2" descr="A black and white logo&#10;&#10;Description automatically generated">
            <a:extLst>
              <a:ext uri="{FF2B5EF4-FFF2-40B4-BE49-F238E27FC236}">
                <a16:creationId xmlns:a16="http://schemas.microsoft.com/office/drawing/2014/main" id="{1BD69293-0428-9F59-65AC-87610DD8D40D}"/>
              </a:ext>
            </a:extLst>
          </p:cNvPr>
          <p:cNvPicPr>
            <a:picLocks noChangeAspect="1"/>
          </p:cNvPicPr>
          <p:nvPr userDrawn="1"/>
        </p:nvPicPr>
        <p:blipFill>
          <a:blip r:embed="rId9"/>
          <a:stretch>
            <a:fillRect/>
          </a:stretch>
        </p:blipFill>
        <p:spPr>
          <a:xfrm>
            <a:off x="38663360" y="24203414"/>
            <a:ext cx="4423168" cy="2395883"/>
          </a:xfrm>
          <a:prstGeom prst="rect">
            <a:avLst/>
          </a:prstGeom>
        </p:spPr>
      </p:pic>
    </p:spTree>
    <p:extLst>
      <p:ext uri="{BB962C8B-B14F-4D97-AF65-F5344CB8AC3E}">
        <p14:creationId xmlns:p14="http://schemas.microsoft.com/office/powerpoint/2010/main" val="10122784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F606B525-FEE6-5B48-9CCA-10E716270B0A}"/>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948533" y="0"/>
            <a:ext cx="6942667" cy="32918400"/>
          </a:xfrm>
          <a:prstGeom prst="rect">
            <a:avLst/>
          </a:prstGeom>
        </p:spPr>
      </p:pic>
      <p:pic>
        <p:nvPicPr>
          <p:cNvPr id="10" name="Graphic 9">
            <a:extLst>
              <a:ext uri="{FF2B5EF4-FFF2-40B4-BE49-F238E27FC236}">
                <a16:creationId xmlns:a16="http://schemas.microsoft.com/office/drawing/2014/main" id="{6999F293-2251-024A-BFA3-021FF694AB5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0" y="0"/>
            <a:ext cx="43891200" cy="32918400"/>
          </a:xfrm>
          <a:prstGeom prst="rect">
            <a:avLst/>
          </a:prstGeom>
        </p:spPr>
      </p:pic>
    </p:spTree>
    <p:extLst>
      <p:ext uri="{BB962C8B-B14F-4D97-AF65-F5344CB8AC3E}">
        <p14:creationId xmlns:p14="http://schemas.microsoft.com/office/powerpoint/2010/main" val="1403670440"/>
      </p:ext>
    </p:extLst>
  </p:cSld>
  <p:clrMap bg1="lt1" tx1="dk1" bg2="lt2" tx2="dk2" accent1="accent1" accent2="accent2" accent3="accent3" accent4="accent4" accent5="accent5" accent6="accent6" hlink="hlink" folHlink="folHlink"/>
  <p:sldLayoutIdLst>
    <p:sldLayoutId id="2147483667" r:id="rId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35A5DFC-1E93-0C43-BBA3-BBF9E0C3ED53}"/>
              </a:ext>
            </a:extLst>
          </p:cNvPr>
          <p:cNvSpPr>
            <a:spLocks noGrp="1"/>
          </p:cNvSpPr>
          <p:nvPr>
            <p:ph type="body" sz="quarter" idx="13"/>
          </p:nvPr>
        </p:nvSpPr>
        <p:spPr/>
        <p:txBody>
          <a:bodyPr/>
          <a:lstStyle/>
          <a:p>
            <a:endParaRPr lang="en-US" dirty="0">
              <a:solidFill>
                <a:srgbClr val="1E960B"/>
              </a:solidFill>
            </a:endParaRPr>
          </a:p>
        </p:txBody>
      </p:sp>
      <p:sp>
        <p:nvSpPr>
          <p:cNvPr id="8" name="Text Placeholder 7">
            <a:extLst>
              <a:ext uri="{FF2B5EF4-FFF2-40B4-BE49-F238E27FC236}">
                <a16:creationId xmlns:a16="http://schemas.microsoft.com/office/drawing/2014/main" id="{4C7AC596-3BC6-1344-B392-FD50ACB2E0E0}"/>
              </a:ext>
            </a:extLst>
          </p:cNvPr>
          <p:cNvSpPr>
            <a:spLocks noGrp="1"/>
          </p:cNvSpPr>
          <p:nvPr>
            <p:ph type="body" sz="quarter" idx="15"/>
          </p:nvPr>
        </p:nvSpPr>
        <p:spPr/>
        <p:txBody>
          <a:bodyPr/>
          <a:lstStyle/>
          <a:p>
            <a:endParaRPr lang="en-US"/>
          </a:p>
        </p:txBody>
      </p:sp>
      <p:sp>
        <p:nvSpPr>
          <p:cNvPr id="7" name="TextBox 6">
            <a:extLst>
              <a:ext uri="{FF2B5EF4-FFF2-40B4-BE49-F238E27FC236}">
                <a16:creationId xmlns:a16="http://schemas.microsoft.com/office/drawing/2014/main" id="{F7965C51-5AFD-C54A-BBBE-C606E38FE20C}"/>
              </a:ext>
            </a:extLst>
          </p:cNvPr>
          <p:cNvSpPr txBox="1"/>
          <p:nvPr/>
        </p:nvSpPr>
        <p:spPr>
          <a:xfrm>
            <a:off x="9601200" y="31565088"/>
            <a:ext cx="12344400" cy="365760"/>
          </a:xfrm>
          <a:prstGeom prst="rect">
            <a:avLst/>
          </a:prstGeom>
          <a:noFill/>
        </p:spPr>
        <p:txBody>
          <a:bodyPr wrap="none" lIns="0" tIns="0" rIns="0" bIns="0" rtlCol="0">
            <a:noAutofit/>
          </a:bodyPr>
          <a:lstStyle/>
          <a:p>
            <a:pPr algn="l"/>
            <a:r>
              <a:rPr lang="en-US" sz="2596" b="1" dirty="0">
                <a:solidFill>
                  <a:srgbClr val="57595B"/>
                </a:solidFill>
                <a:latin typeface="Arial" panose="020B0604020202020204" pitchFamily="34" charset="0"/>
                <a:cs typeface="Arial" panose="020B0604020202020204" pitchFamily="34" charset="0"/>
              </a:rPr>
              <a:t>Staff Name  </a:t>
            </a:r>
            <a:r>
              <a:rPr lang="en-US" sz="2596" dirty="0">
                <a:solidFill>
                  <a:srgbClr val="CF6F29"/>
                </a:solidFill>
                <a:latin typeface="Arial" panose="020B0604020202020204" pitchFamily="34" charset="0"/>
                <a:cs typeface="Arial" panose="020B0604020202020204" pitchFamily="34" charset="0"/>
              </a:rPr>
              <a:t>|</a:t>
            </a:r>
            <a:r>
              <a:rPr lang="en-US" sz="2596" dirty="0">
                <a:solidFill>
                  <a:srgbClr val="57595B"/>
                </a:solidFill>
                <a:latin typeface="Arial" panose="020B0604020202020204" pitchFamily="34" charset="0"/>
                <a:cs typeface="Arial" panose="020B0604020202020204" pitchFamily="34" charset="0"/>
              </a:rPr>
              <a:t>  (509) 375-1234  </a:t>
            </a:r>
            <a:r>
              <a:rPr lang="en-US" sz="2596" dirty="0">
                <a:solidFill>
                  <a:srgbClr val="CF6F29"/>
                </a:solidFill>
                <a:latin typeface="Arial" panose="020B0604020202020204" pitchFamily="34" charset="0"/>
                <a:cs typeface="Arial" panose="020B0604020202020204" pitchFamily="34" charset="0"/>
              </a:rPr>
              <a:t>|</a:t>
            </a:r>
            <a:r>
              <a:rPr lang="en-US" sz="2596" dirty="0">
                <a:solidFill>
                  <a:srgbClr val="57595B"/>
                </a:solidFill>
                <a:latin typeface="Arial" panose="020B0604020202020204" pitchFamily="34" charset="0"/>
                <a:cs typeface="Arial" panose="020B0604020202020204" pitchFamily="34" charset="0"/>
              </a:rPr>
              <a:t>  </a:t>
            </a:r>
            <a:r>
              <a:rPr lang="en-US" sz="2596" dirty="0" err="1">
                <a:solidFill>
                  <a:srgbClr val="57595B"/>
                </a:solidFill>
                <a:latin typeface="Arial" panose="020B0604020202020204" pitchFamily="34" charset="0"/>
                <a:cs typeface="Arial" panose="020B0604020202020204" pitchFamily="34" charset="0"/>
              </a:rPr>
              <a:t>staff.name@pnnl.gov</a:t>
            </a:r>
            <a:endParaRPr lang="en-US" sz="2596" dirty="0">
              <a:solidFill>
                <a:srgbClr val="57595B"/>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7FD6C93F-EDA5-08BF-810E-F776EC871FD6}"/>
              </a:ext>
            </a:extLst>
          </p:cNvPr>
          <p:cNvSpPr txBox="1"/>
          <p:nvPr/>
        </p:nvSpPr>
        <p:spPr>
          <a:xfrm>
            <a:off x="1268627" y="4611240"/>
            <a:ext cx="17081132" cy="133575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1E960B"/>
                </a:solidFill>
                <a:effectLst/>
                <a:uLnTx/>
                <a:uFillTx/>
                <a:latin typeface="Arial" panose="020B0604020202020204"/>
                <a:ea typeface="+mn-ea"/>
                <a:cs typeface="+mn-cs"/>
              </a:rPr>
              <a:t>Here is a heading (72pt)</a:t>
            </a:r>
            <a:endParaRPr lang="en-US" sz="3600" b="1" dirty="0">
              <a:solidFill>
                <a:srgbClr val="1E960B"/>
              </a:solidFill>
            </a:endParaRPr>
          </a:p>
          <a:p>
            <a:r>
              <a:rPr lang="en-US" sz="3600" dirty="0"/>
              <a:t>Here is some body copy text at 36pt. You can fill this spot in with paragraphs of information. Here is some body copy text at 36pt. You can fill this spot in with paragraphs of information. Here is some body copy text at 36pt. You can fill this spot in with paragraphs of information. Here is some body copy text at 36pt. You can fill this spot in with paragraphs of information. Here is some body copy text at 36pt. You can fill this spot in with paragraphs of information.</a:t>
            </a:r>
          </a:p>
          <a:p>
            <a:endParaRPr lang="en-US" sz="3200" dirty="0"/>
          </a:p>
          <a:p>
            <a:r>
              <a:rPr lang="en-US" sz="4800" b="1" dirty="0">
                <a:solidFill>
                  <a:srgbClr val="1E960B"/>
                </a:solidFill>
              </a:rPr>
              <a:t>Subheading (48pt and Bold):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rPr>
              <a:t>Here is some body copy text at 36pt. You can fill this spot in with paragraphs of information. Here is some body copy text at 36pt. You can fill this spot in with paragraphs of information. Here is some body copy text at 36pt. You can fill this spot in with paragraphs of information. Here is some body copy text at 36pt. You can fill this spot in with paragraphs of information. Here is some body copy text at 36pt. You can fill this spot in with paragraphs of information.</a:t>
            </a:r>
          </a:p>
          <a:p>
            <a:endParaRPr lang="en-US" sz="4400" b="1" dirty="0">
              <a:solidFill>
                <a:srgbClr val="CF6F29"/>
              </a:solidFill>
            </a:endParaRPr>
          </a:p>
          <a:p>
            <a:r>
              <a:rPr lang="en-US" sz="3600" b="1" dirty="0"/>
              <a:t>Here is a bulleted list:</a:t>
            </a:r>
          </a:p>
          <a:p>
            <a:pPr marL="457200" indent="-457200">
              <a:buFont typeface="Arial" panose="020B0604020202020204" pitchFamily="34" charset="0"/>
              <a:buChar char="•"/>
            </a:pPr>
            <a:r>
              <a:rPr lang="en-US" sz="3600" dirty="0"/>
              <a:t>Bullets</a:t>
            </a:r>
          </a:p>
          <a:p>
            <a:pPr marL="457200" indent="-457200">
              <a:buFont typeface="Arial" panose="020B0604020202020204" pitchFamily="34" charset="0"/>
              <a:buChar char="•"/>
            </a:pPr>
            <a:r>
              <a:rPr lang="en-US" sz="3600" dirty="0"/>
              <a:t>Bullets</a:t>
            </a:r>
          </a:p>
          <a:p>
            <a:pPr marL="457200" indent="-457200">
              <a:buFont typeface="Arial" panose="020B0604020202020204" pitchFamily="34" charset="0"/>
              <a:buChar char="•"/>
            </a:pPr>
            <a:r>
              <a:rPr lang="en-US" sz="3600" dirty="0"/>
              <a:t>Bullets</a:t>
            </a:r>
          </a:p>
          <a:p>
            <a:pPr marL="457200" indent="-457200">
              <a:buFont typeface="Arial" panose="020B0604020202020204" pitchFamily="34" charset="0"/>
              <a:buChar char="•"/>
            </a:pPr>
            <a:r>
              <a:rPr lang="en-US" sz="3600" dirty="0"/>
              <a:t>Bullets</a:t>
            </a:r>
          </a:p>
          <a:p>
            <a:pPr marL="457200" indent="-457200">
              <a:buFont typeface="Arial" panose="020B0604020202020204" pitchFamily="34" charset="0"/>
              <a:buChar char="•"/>
            </a:pPr>
            <a:r>
              <a:rPr lang="en-US" sz="3600" dirty="0"/>
              <a:t>Bullets </a:t>
            </a:r>
          </a:p>
          <a:p>
            <a:endParaRPr lang="en-US" dirty="0"/>
          </a:p>
        </p:txBody>
      </p:sp>
      <p:sp>
        <p:nvSpPr>
          <p:cNvPr id="11" name="TextBox 10">
            <a:extLst>
              <a:ext uri="{FF2B5EF4-FFF2-40B4-BE49-F238E27FC236}">
                <a16:creationId xmlns:a16="http://schemas.microsoft.com/office/drawing/2014/main" id="{9C357192-CC74-A421-2581-DAADEB8F9497}"/>
              </a:ext>
            </a:extLst>
          </p:cNvPr>
          <p:cNvSpPr txBox="1"/>
          <p:nvPr/>
        </p:nvSpPr>
        <p:spPr>
          <a:xfrm>
            <a:off x="19330276" y="4611240"/>
            <a:ext cx="17081132" cy="13357503"/>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1E960B"/>
                </a:solidFill>
                <a:effectLst/>
                <a:uLnTx/>
                <a:uFillTx/>
                <a:latin typeface="Arial" panose="020B0604020202020204"/>
                <a:ea typeface="+mn-ea"/>
                <a:cs typeface="+mn-cs"/>
              </a:rPr>
              <a:t>Here is a heading (72pt)</a:t>
            </a:r>
            <a:endParaRPr kumimoji="0" lang="en-US" sz="3600" b="1" i="0" u="none" strike="noStrike" kern="1200" cap="none" spc="0" normalizeH="0" baseline="0" noProof="0" dirty="0">
              <a:ln>
                <a:noFill/>
              </a:ln>
              <a:solidFill>
                <a:srgbClr val="1E960B"/>
              </a:solidFill>
              <a:effectLst/>
              <a:uLnTx/>
              <a:uFillTx/>
              <a:latin typeface="Arial" panose="020B0604020202020204"/>
              <a:ea typeface="+mn-ea"/>
              <a:cs typeface="+mn-cs"/>
            </a:endParaRPr>
          </a:p>
          <a:p>
            <a:r>
              <a:rPr lang="en-US" sz="3600" dirty="0"/>
              <a:t>Here is some body copy text at 36pt. You can fill this spot in with paragraphs of information. Here is some body copy text at 36pt. You can fill this spot in with paragraphs of information. Here is some body copy text at 36pt. You can fill this spot in with paragraphs of information. Here is some body copy text at 36pt. You can fill this spot in with paragraphs of information. Here is some body copy text at 36pt. You can fill this spot in with paragraphs of information.</a:t>
            </a:r>
          </a:p>
          <a:p>
            <a:endParaRPr lang="en-US" sz="3200" dirty="0"/>
          </a:p>
          <a:p>
            <a:r>
              <a:rPr lang="en-US" sz="4800" b="1" dirty="0">
                <a:solidFill>
                  <a:srgbClr val="1E960B"/>
                </a:solidFill>
              </a:rPr>
              <a:t>Subheading (48pt and Bold):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Arial" panose="020B0604020202020204"/>
                <a:ea typeface="+mn-ea"/>
                <a:cs typeface="+mn-cs"/>
              </a:rPr>
              <a:t>Here is some body copy text at 36pt. You can fill this spot in with paragraphs of information. Here is some body copy text at 36pt. You can fill this spot in with paragraphs of information. Here is some body copy text at 36pt. You can fill this spot in with paragraphs of information. Here is some body copy text at 36pt. You can fill this spot in with paragraphs of information. Here is some body copy text at 36pt. You can fill this spot in with paragraphs of information.</a:t>
            </a:r>
          </a:p>
          <a:p>
            <a:endParaRPr lang="en-US" sz="4400" b="1" dirty="0">
              <a:solidFill>
                <a:srgbClr val="CF6F29"/>
              </a:solidFill>
            </a:endParaRPr>
          </a:p>
          <a:p>
            <a:r>
              <a:rPr lang="en-US" sz="3600" b="1" dirty="0"/>
              <a:t>Here is a bulleted list:</a:t>
            </a:r>
          </a:p>
          <a:p>
            <a:pPr marL="457200" indent="-457200">
              <a:buFont typeface="Arial" panose="020B0604020202020204" pitchFamily="34" charset="0"/>
              <a:buChar char="•"/>
            </a:pPr>
            <a:r>
              <a:rPr lang="en-US" sz="3600" dirty="0"/>
              <a:t>Bullets</a:t>
            </a:r>
          </a:p>
          <a:p>
            <a:pPr marL="457200" indent="-457200">
              <a:buFont typeface="Arial" panose="020B0604020202020204" pitchFamily="34" charset="0"/>
              <a:buChar char="•"/>
            </a:pPr>
            <a:r>
              <a:rPr lang="en-US" sz="3600" dirty="0"/>
              <a:t>Bullets</a:t>
            </a:r>
          </a:p>
          <a:p>
            <a:pPr marL="457200" indent="-457200">
              <a:buFont typeface="Arial" panose="020B0604020202020204" pitchFamily="34" charset="0"/>
              <a:buChar char="•"/>
            </a:pPr>
            <a:r>
              <a:rPr lang="en-US" sz="3600" dirty="0"/>
              <a:t>Bullets</a:t>
            </a:r>
          </a:p>
          <a:p>
            <a:pPr marL="457200" indent="-457200">
              <a:buFont typeface="Arial" panose="020B0604020202020204" pitchFamily="34" charset="0"/>
              <a:buChar char="•"/>
            </a:pPr>
            <a:r>
              <a:rPr lang="en-US" sz="3600" dirty="0"/>
              <a:t>Bullets</a:t>
            </a:r>
          </a:p>
          <a:p>
            <a:pPr marL="457200" indent="-457200">
              <a:buFont typeface="Arial" panose="020B0604020202020204" pitchFamily="34" charset="0"/>
              <a:buChar char="•"/>
            </a:pPr>
            <a:r>
              <a:rPr lang="en-US" sz="3600" dirty="0"/>
              <a:t>Bullets </a:t>
            </a:r>
          </a:p>
          <a:p>
            <a:endParaRPr lang="en-US" dirty="0"/>
          </a:p>
        </p:txBody>
      </p:sp>
      <p:sp>
        <p:nvSpPr>
          <p:cNvPr id="12" name="Rectangle 11">
            <a:extLst>
              <a:ext uri="{FF2B5EF4-FFF2-40B4-BE49-F238E27FC236}">
                <a16:creationId xmlns:a16="http://schemas.microsoft.com/office/drawing/2014/main" id="{D70A6574-5CED-4700-B96F-A74605B11672}"/>
              </a:ext>
            </a:extLst>
          </p:cNvPr>
          <p:cNvSpPr/>
          <p:nvPr/>
        </p:nvSpPr>
        <p:spPr>
          <a:xfrm>
            <a:off x="1301285" y="18285272"/>
            <a:ext cx="17042934" cy="885957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89C2E43-2B36-1D10-CB4D-1D9037DE4419}"/>
              </a:ext>
            </a:extLst>
          </p:cNvPr>
          <p:cNvSpPr/>
          <p:nvPr/>
        </p:nvSpPr>
        <p:spPr>
          <a:xfrm>
            <a:off x="19330278" y="18285272"/>
            <a:ext cx="17042934" cy="8859571"/>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B615613-D679-A5D0-2147-126577A34A7A}"/>
              </a:ext>
            </a:extLst>
          </p:cNvPr>
          <p:cNvSpPr txBox="1"/>
          <p:nvPr/>
        </p:nvSpPr>
        <p:spPr>
          <a:xfrm>
            <a:off x="1301285" y="27406100"/>
            <a:ext cx="17042934" cy="523220"/>
          </a:xfrm>
          <a:prstGeom prst="rect">
            <a:avLst/>
          </a:prstGeom>
          <a:noFill/>
        </p:spPr>
        <p:txBody>
          <a:bodyPr wrap="square" rtlCol="0">
            <a:spAutoFit/>
          </a:bodyPr>
          <a:lstStyle/>
          <a:p>
            <a:r>
              <a:rPr lang="en-US" sz="2800" dirty="0"/>
              <a:t>Figure/Photo Caption goes here. No smaller than 28 pt. </a:t>
            </a:r>
          </a:p>
        </p:txBody>
      </p:sp>
      <p:sp>
        <p:nvSpPr>
          <p:cNvPr id="15" name="TextBox 14">
            <a:extLst>
              <a:ext uri="{FF2B5EF4-FFF2-40B4-BE49-F238E27FC236}">
                <a16:creationId xmlns:a16="http://schemas.microsoft.com/office/drawing/2014/main" id="{C2560E8B-586F-5C4B-5BB7-1AB5D1560178}"/>
              </a:ext>
            </a:extLst>
          </p:cNvPr>
          <p:cNvSpPr txBox="1"/>
          <p:nvPr/>
        </p:nvSpPr>
        <p:spPr>
          <a:xfrm>
            <a:off x="19330278" y="27406100"/>
            <a:ext cx="17042934" cy="523220"/>
          </a:xfrm>
          <a:prstGeom prst="rect">
            <a:avLst/>
          </a:prstGeom>
          <a:noFill/>
        </p:spPr>
        <p:txBody>
          <a:bodyPr wrap="square" rtlCol="0">
            <a:spAutoFit/>
          </a:bodyPr>
          <a:lstStyle/>
          <a:p>
            <a:r>
              <a:rPr lang="en-US" sz="2800" dirty="0"/>
              <a:t>Figure/Photo Caption goes here. No smaller than 28 pt. </a:t>
            </a:r>
          </a:p>
        </p:txBody>
      </p:sp>
      <p:sp>
        <p:nvSpPr>
          <p:cNvPr id="16" name="Text Placeholder 2">
            <a:extLst>
              <a:ext uri="{FF2B5EF4-FFF2-40B4-BE49-F238E27FC236}">
                <a16:creationId xmlns:a16="http://schemas.microsoft.com/office/drawing/2014/main" id="{7E3CD643-BBFA-7723-8796-FD18E73A5B68}"/>
              </a:ext>
            </a:extLst>
          </p:cNvPr>
          <p:cNvSpPr>
            <a:spLocks noGrp="1"/>
          </p:cNvSpPr>
          <p:nvPr>
            <p:ph type="body" sz="quarter" idx="14"/>
          </p:nvPr>
        </p:nvSpPr>
        <p:spPr>
          <a:xfrm>
            <a:off x="1301284" y="3165222"/>
            <a:ext cx="37471383" cy="914400"/>
          </a:xfrm>
        </p:spPr>
        <p:txBody>
          <a:bodyPr/>
          <a:lstStyle/>
          <a:p>
            <a:r>
              <a:rPr lang="en-US" sz="4800" dirty="0"/>
              <a:t>Author Names go here at 48pt size. If the title wraps to two lines, move this text box down.</a:t>
            </a:r>
          </a:p>
        </p:txBody>
      </p:sp>
    </p:spTree>
    <p:extLst>
      <p:ext uri="{BB962C8B-B14F-4D97-AF65-F5344CB8AC3E}">
        <p14:creationId xmlns:p14="http://schemas.microsoft.com/office/powerpoint/2010/main" val="446308031"/>
      </p:ext>
    </p:extLst>
  </p:cSld>
  <p:clrMapOvr>
    <a:masterClrMapping/>
  </p:clrMapOvr>
</p:sld>
</file>

<file path=ppt/theme/theme1.xml><?xml version="1.0" encoding="utf-8"?>
<a:theme xmlns:a="http://schemas.openxmlformats.org/drawingml/2006/main" name="48x36 Poster Templat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48x36_Poster_Template" id="{67CA46FA-E764-CD47-A20E-9613D2719619}" vid="{C754E758-0323-714E-8269-7EE877A982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48x36 Poster Template</Template>
  <TotalTime>1300</TotalTime>
  <Words>605</Words>
  <Application>Microsoft Macintosh PowerPoint</Application>
  <PresentationFormat>Custom</PresentationFormat>
  <Paragraphs>34</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48x36 Poster Template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Munson, Derek M</dc:creator>
  <cp:lastModifiedBy>Munson, Derek M</cp:lastModifiedBy>
  <cp:revision>7</cp:revision>
  <dcterms:created xsi:type="dcterms:W3CDTF">2024-04-09T23:13:25Z</dcterms:created>
  <dcterms:modified xsi:type="dcterms:W3CDTF">2024-04-12T17:13:37Z</dcterms:modified>
</cp:coreProperties>
</file>